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9" r:id="rId2"/>
    <p:sldId id="333" r:id="rId3"/>
    <p:sldId id="335" r:id="rId4"/>
    <p:sldId id="336" r:id="rId5"/>
    <p:sldId id="337" r:id="rId6"/>
    <p:sldId id="338" r:id="rId7"/>
    <p:sldId id="339" r:id="rId8"/>
    <p:sldId id="310" r:id="rId9"/>
  </p:sldIdLst>
  <p:sldSz cx="9144000" cy="6858000" type="screen4x3"/>
  <p:notesSz cx="6858000" cy="9144000"/>
  <p:embeddedFontLst>
    <p:embeddedFont>
      <p:font typeface="Abadi" panose="020B0604020104020204" pitchFamily="34" charset="0"/>
      <p:regular r:id="rId10"/>
    </p:embeddedFont>
    <p:embeddedFont>
      <p:font typeface="Boulder" panose="020B06040202020202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imated_Slides" id="{F548A435-0069-41E6-A338-D77BE66EEAA8}">
          <p14:sldIdLst>
            <p14:sldId id="319"/>
            <p14:sldId id="333"/>
            <p14:sldId id="335"/>
            <p14:sldId id="336"/>
            <p14:sldId id="337"/>
            <p14:sldId id="338"/>
            <p14:sldId id="339"/>
            <p14:sldId id="310"/>
          </p14:sldIdLst>
        </p14:section>
        <p14:section name="Static_Slides" id="{9AFDA952-2DAE-4BB7-817B-34F11C3A00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1C8D"/>
    <a:srgbClr val="6D1966"/>
    <a:srgbClr val="9B197F"/>
    <a:srgbClr val="5F536D"/>
    <a:srgbClr val="5B1A78"/>
    <a:srgbClr val="7A1859"/>
    <a:srgbClr val="7B1717"/>
    <a:srgbClr val="7B2F17"/>
    <a:srgbClr val="1D75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1" autoAdjust="0"/>
    <p:restoredTop sz="93512" autoAdjust="0"/>
  </p:normalViewPr>
  <p:slideViewPr>
    <p:cSldViewPr>
      <p:cViewPr varScale="1">
        <p:scale>
          <a:sx n="101" d="100"/>
          <a:sy n="101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BBB79112-54AA-4736-874D-F945AAFCBBD7}"/>
              </a:ext>
            </a:extLst>
          </p:cNvPr>
          <p:cNvSpPr/>
          <p:nvPr/>
        </p:nvSpPr>
        <p:spPr>
          <a:xfrm flipH="1">
            <a:off x="-8" y="2975387"/>
            <a:ext cx="9143993" cy="3882611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50000">
                <a:schemeClr val="bg1"/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F5119E-C1F3-45E5-B749-432067F9D61D}"/>
              </a:ext>
            </a:extLst>
          </p:cNvPr>
          <p:cNvSpPr/>
          <p:nvPr/>
        </p:nvSpPr>
        <p:spPr>
          <a:xfrm>
            <a:off x="0" y="0"/>
            <a:ext cx="9143985" cy="2978440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0"/>
                </a:schemeClr>
              </a:gs>
              <a:gs pos="14000">
                <a:schemeClr val="accent1">
                  <a:alpha val="48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04978F2-4F0A-4CA4-B7D5-28501F2966BD}"/>
              </a:ext>
            </a:extLst>
          </p:cNvPr>
          <p:cNvSpPr>
            <a:spLocks/>
          </p:cNvSpPr>
          <p:nvPr/>
        </p:nvSpPr>
        <p:spPr bwMode="auto">
          <a:xfrm>
            <a:off x="-256" y="1321840"/>
            <a:ext cx="1525260" cy="1668412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5357 w 10001"/>
              <a:gd name="connsiteY0" fmla="*/ 0 h 11409"/>
              <a:gd name="connsiteX1" fmla="*/ 9997 w 10001"/>
              <a:gd name="connsiteY1" fmla="*/ 140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10001"/>
              <a:gd name="connsiteY0" fmla="*/ 0 h 11409"/>
              <a:gd name="connsiteX1" fmla="*/ 9682 w 10001"/>
              <a:gd name="connsiteY1" fmla="*/ 3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9702"/>
              <a:gd name="connsiteY0" fmla="*/ 0 h 11409"/>
              <a:gd name="connsiteX1" fmla="*/ 9682 w 9702"/>
              <a:gd name="connsiteY1" fmla="*/ 39 h 11409"/>
              <a:gd name="connsiteX2" fmla="*/ 9702 w 9702"/>
              <a:gd name="connsiteY2" fmla="*/ 11409 h 11409"/>
              <a:gd name="connsiteX3" fmla="*/ 0 w 9702"/>
              <a:gd name="connsiteY3" fmla="*/ 11408 h 11409"/>
              <a:gd name="connsiteX4" fmla="*/ 5357 w 9702"/>
              <a:gd name="connsiteY4" fmla="*/ 0 h 11409"/>
              <a:gd name="connsiteX0" fmla="*/ 5506 w 10000"/>
              <a:gd name="connsiteY0" fmla="*/ 0 h 9983"/>
              <a:gd name="connsiteX1" fmla="*/ 9979 w 10000"/>
              <a:gd name="connsiteY1" fmla="*/ 17 h 9983"/>
              <a:gd name="connsiteX2" fmla="*/ 10000 w 10000"/>
              <a:gd name="connsiteY2" fmla="*/ 9983 h 9983"/>
              <a:gd name="connsiteX3" fmla="*/ 0 w 10000"/>
              <a:gd name="connsiteY3" fmla="*/ 9982 h 9983"/>
              <a:gd name="connsiteX4" fmla="*/ 5506 w 10000"/>
              <a:gd name="connsiteY4" fmla="*/ 0 h 9983"/>
              <a:gd name="connsiteX0" fmla="*/ 5506 w 10000"/>
              <a:gd name="connsiteY0" fmla="*/ 0 h 10000"/>
              <a:gd name="connsiteX1" fmla="*/ 997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5506 w 10000"/>
              <a:gd name="connsiteY4" fmla="*/ 0 h 10000"/>
              <a:gd name="connsiteX0" fmla="*/ 5506 w 9982"/>
              <a:gd name="connsiteY0" fmla="*/ 0 h 10000"/>
              <a:gd name="connsiteX1" fmla="*/ 9979 w 9982"/>
              <a:gd name="connsiteY1" fmla="*/ 0 h 10000"/>
              <a:gd name="connsiteX2" fmla="*/ 9968 w 9982"/>
              <a:gd name="connsiteY2" fmla="*/ 10000 h 10000"/>
              <a:gd name="connsiteX3" fmla="*/ 0 w 9982"/>
              <a:gd name="connsiteY3" fmla="*/ 9999 h 10000"/>
              <a:gd name="connsiteX4" fmla="*/ 5506 w 9982"/>
              <a:gd name="connsiteY4" fmla="*/ 0 h 10000"/>
              <a:gd name="connsiteX0" fmla="*/ 5516 w 10019"/>
              <a:gd name="connsiteY0" fmla="*/ 0 h 10000"/>
              <a:gd name="connsiteX1" fmla="*/ 9997 w 10019"/>
              <a:gd name="connsiteY1" fmla="*/ 0 h 10000"/>
              <a:gd name="connsiteX2" fmla="*/ 10019 w 10019"/>
              <a:gd name="connsiteY2" fmla="*/ 10000 h 10000"/>
              <a:gd name="connsiteX3" fmla="*/ 0 w 10019"/>
              <a:gd name="connsiteY3" fmla="*/ 9999 h 10000"/>
              <a:gd name="connsiteX4" fmla="*/ 5516 w 10019"/>
              <a:gd name="connsiteY4" fmla="*/ 0 h 10000"/>
              <a:gd name="connsiteX0" fmla="*/ 5516 w 10003"/>
              <a:gd name="connsiteY0" fmla="*/ 0 h 10000"/>
              <a:gd name="connsiteX1" fmla="*/ 9997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9 h 10000"/>
              <a:gd name="connsiteX4" fmla="*/ 5516 w 10003"/>
              <a:gd name="connsiteY4" fmla="*/ 0 h 10000"/>
              <a:gd name="connsiteX0" fmla="*/ 5516 w 12871"/>
              <a:gd name="connsiteY0" fmla="*/ 0 h 10000"/>
              <a:gd name="connsiteX1" fmla="*/ 12871 w 12871"/>
              <a:gd name="connsiteY1" fmla="*/ 0 h 10000"/>
              <a:gd name="connsiteX2" fmla="*/ 10003 w 12871"/>
              <a:gd name="connsiteY2" fmla="*/ 10000 h 10000"/>
              <a:gd name="connsiteX3" fmla="*/ 0 w 12871"/>
              <a:gd name="connsiteY3" fmla="*/ 9999 h 10000"/>
              <a:gd name="connsiteX4" fmla="*/ 5516 w 12871"/>
              <a:gd name="connsiteY4" fmla="*/ 0 h 10000"/>
              <a:gd name="connsiteX0" fmla="*/ 5516 w 12877"/>
              <a:gd name="connsiteY0" fmla="*/ 0 h 10000"/>
              <a:gd name="connsiteX1" fmla="*/ 12871 w 12877"/>
              <a:gd name="connsiteY1" fmla="*/ 0 h 10000"/>
              <a:gd name="connsiteX2" fmla="*/ 12877 w 12877"/>
              <a:gd name="connsiteY2" fmla="*/ 10000 h 10000"/>
              <a:gd name="connsiteX3" fmla="*/ 0 w 12877"/>
              <a:gd name="connsiteY3" fmla="*/ 9999 h 10000"/>
              <a:gd name="connsiteX4" fmla="*/ 5516 w 12877"/>
              <a:gd name="connsiteY4" fmla="*/ 0 h 10000"/>
              <a:gd name="connsiteX0" fmla="*/ 5516 w 12877"/>
              <a:gd name="connsiteY0" fmla="*/ 0 h 9999"/>
              <a:gd name="connsiteX1" fmla="*/ 12871 w 12877"/>
              <a:gd name="connsiteY1" fmla="*/ 0 h 9999"/>
              <a:gd name="connsiteX2" fmla="*/ 12877 w 12877"/>
              <a:gd name="connsiteY2" fmla="*/ 9978 h 9999"/>
              <a:gd name="connsiteX3" fmla="*/ 0 w 12877"/>
              <a:gd name="connsiteY3" fmla="*/ 9999 h 9999"/>
              <a:gd name="connsiteX4" fmla="*/ 5516 w 12877"/>
              <a:gd name="connsiteY4" fmla="*/ 0 h 9999"/>
              <a:gd name="connsiteX0" fmla="*/ 4284 w 10000"/>
              <a:gd name="connsiteY0" fmla="*/ 0 h 10000"/>
              <a:gd name="connsiteX1" fmla="*/ 4763 w 10000"/>
              <a:gd name="connsiteY1" fmla="*/ 0 h 10000"/>
              <a:gd name="connsiteX2" fmla="*/ 10000 w 10000"/>
              <a:gd name="connsiteY2" fmla="*/ 9979 h 10000"/>
              <a:gd name="connsiteX3" fmla="*/ 0 w 10000"/>
              <a:gd name="connsiteY3" fmla="*/ 10000 h 10000"/>
              <a:gd name="connsiteX4" fmla="*/ 4284 w 10000"/>
              <a:gd name="connsiteY4" fmla="*/ 0 h 10000"/>
              <a:gd name="connsiteX0" fmla="*/ 4284 w 4763"/>
              <a:gd name="connsiteY0" fmla="*/ 0 h 10021"/>
              <a:gd name="connsiteX1" fmla="*/ 4763 w 4763"/>
              <a:gd name="connsiteY1" fmla="*/ 0 h 10021"/>
              <a:gd name="connsiteX2" fmla="*/ 910 w 4763"/>
              <a:gd name="connsiteY2" fmla="*/ 10021 h 10021"/>
              <a:gd name="connsiteX3" fmla="*/ 0 w 4763"/>
              <a:gd name="connsiteY3" fmla="*/ 10000 h 10021"/>
              <a:gd name="connsiteX4" fmla="*/ 4284 w 4763"/>
              <a:gd name="connsiteY4" fmla="*/ 0 h 10021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78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9979"/>
              <a:gd name="connsiteX1" fmla="*/ 10000 w 10000"/>
              <a:gd name="connsiteY1" fmla="*/ 0 h 9979"/>
              <a:gd name="connsiteX2" fmla="*/ 1554 w 10000"/>
              <a:gd name="connsiteY2" fmla="*/ 9979 h 9979"/>
              <a:gd name="connsiteX3" fmla="*/ 0 w 10000"/>
              <a:gd name="connsiteY3" fmla="*/ 9979 h 9979"/>
              <a:gd name="connsiteX4" fmla="*/ 8994 w 10000"/>
              <a:gd name="connsiteY4" fmla="*/ 0 h 9979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09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388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27"/>
              <a:gd name="connsiteY0" fmla="*/ 0 h 10000"/>
              <a:gd name="connsiteX1" fmla="*/ 10327 w 10327"/>
              <a:gd name="connsiteY1" fmla="*/ 0 h 10000"/>
              <a:gd name="connsiteX2" fmla="*/ 1388 w 10327"/>
              <a:gd name="connsiteY2" fmla="*/ 10000 h 10000"/>
              <a:gd name="connsiteX3" fmla="*/ 0 w 10327"/>
              <a:gd name="connsiteY3" fmla="*/ 10000 h 10000"/>
              <a:gd name="connsiteX4" fmla="*/ 8994 w 10327"/>
              <a:gd name="connsiteY4" fmla="*/ 0 h 10000"/>
              <a:gd name="connsiteX0" fmla="*/ 8994 w 10337"/>
              <a:gd name="connsiteY0" fmla="*/ 0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8994 w 10337"/>
              <a:gd name="connsiteY4" fmla="*/ 0 h 10000"/>
              <a:gd name="connsiteX0" fmla="*/ 7606 w 8949"/>
              <a:gd name="connsiteY0" fmla="*/ 0 h 10000"/>
              <a:gd name="connsiteX1" fmla="*/ 8949 w 8949"/>
              <a:gd name="connsiteY1" fmla="*/ 0 h 10000"/>
              <a:gd name="connsiteX2" fmla="*/ 0 w 8949"/>
              <a:gd name="connsiteY2" fmla="*/ 10000 h 10000"/>
              <a:gd name="connsiteX3" fmla="*/ 5254 w 8949"/>
              <a:gd name="connsiteY3" fmla="*/ 2630 h 10000"/>
              <a:gd name="connsiteX4" fmla="*/ 7606 w 8949"/>
              <a:gd name="connsiteY4" fmla="*/ 0 h 10000"/>
              <a:gd name="connsiteX0" fmla="*/ 2628 w 4129"/>
              <a:gd name="connsiteY0" fmla="*/ 0 h 2657"/>
              <a:gd name="connsiteX1" fmla="*/ 4129 w 4129"/>
              <a:gd name="connsiteY1" fmla="*/ 0 h 2657"/>
              <a:gd name="connsiteX2" fmla="*/ 1646 w 4129"/>
              <a:gd name="connsiteY2" fmla="*/ 2657 h 2657"/>
              <a:gd name="connsiteX3" fmla="*/ 0 w 4129"/>
              <a:gd name="connsiteY3" fmla="*/ 2630 h 2657"/>
              <a:gd name="connsiteX4" fmla="*/ 2628 w 4129"/>
              <a:gd name="connsiteY4" fmla="*/ 0 h 2657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269 w 9904"/>
              <a:gd name="connsiteY0" fmla="*/ 0 h 10000"/>
              <a:gd name="connsiteX1" fmla="*/ 9904 w 9904"/>
              <a:gd name="connsiteY1" fmla="*/ 0 h 10000"/>
              <a:gd name="connsiteX2" fmla="*/ 3890 w 9904"/>
              <a:gd name="connsiteY2" fmla="*/ 10000 h 10000"/>
              <a:gd name="connsiteX3" fmla="*/ 0 w 9904"/>
              <a:gd name="connsiteY3" fmla="*/ 9790 h 10000"/>
              <a:gd name="connsiteX4" fmla="*/ 6269 w 9904"/>
              <a:gd name="connsiteY4" fmla="*/ 0 h 10000"/>
              <a:gd name="connsiteX0" fmla="*/ 6330 w 10000"/>
              <a:gd name="connsiteY0" fmla="*/ 0 h 9790"/>
              <a:gd name="connsiteX1" fmla="*/ 10000 w 10000"/>
              <a:gd name="connsiteY1" fmla="*/ 0 h 9790"/>
              <a:gd name="connsiteX2" fmla="*/ 4049 w 10000"/>
              <a:gd name="connsiteY2" fmla="*/ 9784 h 9790"/>
              <a:gd name="connsiteX3" fmla="*/ 0 w 10000"/>
              <a:gd name="connsiteY3" fmla="*/ 9790 h 9790"/>
              <a:gd name="connsiteX4" fmla="*/ 6330 w 10000"/>
              <a:gd name="connsiteY4" fmla="*/ 0 h 9790"/>
              <a:gd name="connsiteX0" fmla="*/ 6330 w 10000"/>
              <a:gd name="connsiteY0" fmla="*/ 0 h 9994"/>
              <a:gd name="connsiteX1" fmla="*/ 10000 w 10000"/>
              <a:gd name="connsiteY1" fmla="*/ 0 h 9994"/>
              <a:gd name="connsiteX2" fmla="*/ 4049 w 10000"/>
              <a:gd name="connsiteY2" fmla="*/ 9994 h 9994"/>
              <a:gd name="connsiteX3" fmla="*/ 0 w 10000"/>
              <a:gd name="connsiteY3" fmla="*/ 9978 h 9994"/>
              <a:gd name="connsiteX4" fmla="*/ 6330 w 10000"/>
              <a:gd name="connsiteY4" fmla="*/ 0 h 9994"/>
              <a:gd name="connsiteX0" fmla="*/ 6330 w 10000"/>
              <a:gd name="connsiteY0" fmla="*/ 0 h 9984"/>
              <a:gd name="connsiteX1" fmla="*/ 10000 w 10000"/>
              <a:gd name="connsiteY1" fmla="*/ 0 h 9984"/>
              <a:gd name="connsiteX2" fmla="*/ 4049 w 10000"/>
              <a:gd name="connsiteY2" fmla="*/ 9978 h 9984"/>
              <a:gd name="connsiteX3" fmla="*/ 0 w 10000"/>
              <a:gd name="connsiteY3" fmla="*/ 9984 h 9984"/>
              <a:gd name="connsiteX4" fmla="*/ 6330 w 10000"/>
              <a:gd name="connsiteY4" fmla="*/ 0 h 9984"/>
              <a:gd name="connsiteX0" fmla="*/ 6330 w 10000"/>
              <a:gd name="connsiteY0" fmla="*/ 0 h 10000"/>
              <a:gd name="connsiteX1" fmla="*/ 10000 w 10000"/>
              <a:gd name="connsiteY1" fmla="*/ 0 h 10000"/>
              <a:gd name="connsiteX2" fmla="*/ 4049 w 10000"/>
              <a:gd name="connsiteY2" fmla="*/ 9994 h 10000"/>
              <a:gd name="connsiteX3" fmla="*/ 0 w 10000"/>
              <a:gd name="connsiteY3" fmla="*/ 10000 h 10000"/>
              <a:gd name="connsiteX4" fmla="*/ 633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330" y="0"/>
                </a:moveTo>
                <a:lnTo>
                  <a:pt x="10000" y="0"/>
                </a:lnTo>
                <a:cubicBezTo>
                  <a:pt x="8351" y="2829"/>
                  <a:pt x="5448" y="7802"/>
                  <a:pt x="4049" y="9994"/>
                </a:cubicBezTo>
                <a:lnTo>
                  <a:pt x="0" y="10000"/>
                </a:lnTo>
                <a:lnTo>
                  <a:pt x="6330" y="0"/>
                </a:lnTo>
                <a:close/>
              </a:path>
            </a:pathLst>
          </a:custGeom>
          <a:gradFill>
            <a:gsLst>
              <a:gs pos="85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2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7111172-6098-4AD4-A2FC-3E21DB07D1F6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8" name="GRID_LFT">
            <a:extLst>
              <a:ext uri="{FF2B5EF4-FFF2-40B4-BE49-F238E27FC236}">
                <a16:creationId xmlns:a16="http://schemas.microsoft.com/office/drawing/2014/main" id="{7E249F94-0201-415C-8C81-46C306627D4F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00873FF-24FB-4BDA-AC91-82D5E93E814D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6BC6131-BEB0-4A42-ABC8-3833E61BA31A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983476-2466-4765-B978-C8C7622A30E5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8050A8-B70B-4291-81EA-DAA8D9892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1E7D0BA-ECE9-4AED-B316-55A33BC0F0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BE5476-EA1B-4EC8-87A7-1E6BAD2A0B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F5FEB4F-4031-473E-AC49-571390BAC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0676A7-667D-4B69-AD48-58D1F5E8A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1D4CD66-64A7-4D99-9C54-7492A75D0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7AF60F06-625C-4C5A-89BB-5F1F76A8995F}"/>
              </a:ext>
            </a:extLst>
          </p:cNvPr>
          <p:cNvSpPr/>
          <p:nvPr/>
        </p:nvSpPr>
        <p:spPr>
          <a:xfrm>
            <a:off x="229460" y="857250"/>
            <a:ext cx="2091325" cy="2301125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34E438-E845-4B04-BBE5-71AAB8514763}"/>
              </a:ext>
            </a:extLst>
          </p:cNvPr>
          <p:cNvSpPr txBox="1"/>
          <p:nvPr/>
        </p:nvSpPr>
        <p:spPr>
          <a:xfrm>
            <a:off x="1506066" y="1117602"/>
            <a:ext cx="502252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50" b="1" spc="375" dirty="0">
                <a:latin typeface="Abadi" panose="020B0604020104020204" pitchFamily="34" charset="0"/>
              </a:rPr>
              <a:t>Nurturing a Biblical</a:t>
            </a:r>
          </a:p>
          <a:p>
            <a:pPr algn="ctr"/>
            <a:r>
              <a:rPr lang="en-US" sz="3750" b="1" spc="375" dirty="0">
                <a:latin typeface="Abadi" panose="020B0604020104020204" pitchFamily="34" charset="0"/>
              </a:rPr>
              <a:t>End Times View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6DB966-B913-4CD4-AD76-AE87EE927E69}"/>
              </a:ext>
            </a:extLst>
          </p:cNvPr>
          <p:cNvSpPr txBox="1"/>
          <p:nvPr/>
        </p:nvSpPr>
        <p:spPr>
          <a:xfrm>
            <a:off x="3237910" y="2441457"/>
            <a:ext cx="3050183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spc="75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Part One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FE2890-4975-419A-B46B-8145F69F7197}"/>
              </a:ext>
            </a:extLst>
          </p:cNvPr>
          <p:cNvSpPr txBox="1"/>
          <p:nvPr/>
        </p:nvSpPr>
        <p:spPr>
          <a:xfrm>
            <a:off x="1843947" y="3047427"/>
            <a:ext cx="6191216" cy="28969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­• When learning to drive, one of our first priorities is to develop the habit of looking a little further down the road to avoid knee jerk responses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The biblical application is equally important. When we are caught up in the immediate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especially during times of crisis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our zeal can cause us to oversteer.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in this session is to look down the road in order to properly respond to the times in which we live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11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900" dirty="0">
              <a:solidFill>
                <a:schemeClr val="tx2"/>
              </a:solidFill>
              <a:latin typeface="Boulder" pitchFamily="2" charset="0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48BB74C-B115-4088-B133-7D9F7563F9FC}"/>
              </a:ext>
            </a:extLst>
          </p:cNvPr>
          <p:cNvSpPr/>
          <p:nvPr/>
        </p:nvSpPr>
        <p:spPr>
          <a:xfrm flipH="1">
            <a:off x="6215549" y="-10136"/>
            <a:ext cx="2934754" cy="388731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49" name="GRID_RT">
            <a:extLst>
              <a:ext uri="{FF2B5EF4-FFF2-40B4-BE49-F238E27FC236}">
                <a16:creationId xmlns:a16="http://schemas.microsoft.com/office/drawing/2014/main" id="{4FDD5DA2-BF61-4E70-B97D-C0713DCE7DC9}"/>
              </a:ext>
            </a:extLst>
          </p:cNvPr>
          <p:cNvGrpSpPr/>
          <p:nvPr/>
        </p:nvGrpSpPr>
        <p:grpSpPr>
          <a:xfrm flipH="1">
            <a:off x="6535656" y="206"/>
            <a:ext cx="2629911" cy="3880018"/>
            <a:chOff x="14708" y="1462353"/>
            <a:chExt cx="2721451" cy="402404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BE2EB6-7E28-4680-9799-A32CFD498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5298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C604D63-9182-4CFF-A1EA-6E355D6D48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738416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0080239-1B07-4B43-845C-F98B0147DD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3"/>
              <a:ext cx="0" cy="284481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A307A9-77C3-4564-86DF-2429EBFA3A4E}"/>
                </a:ext>
              </a:extLst>
            </p:cNvPr>
            <p:cNvCxnSpPr>
              <a:cxnSpLocks/>
            </p:cNvCxnSpPr>
            <p:nvPr/>
          </p:nvCxnSpPr>
          <p:spPr>
            <a:xfrm>
              <a:off x="18251" y="2130792"/>
              <a:ext cx="264541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CFE6025-D8BD-483D-BC92-248216A44930}"/>
                </a:ext>
              </a:extLst>
            </p:cNvPr>
            <p:cNvCxnSpPr>
              <a:cxnSpLocks/>
            </p:cNvCxnSpPr>
            <p:nvPr/>
          </p:nvCxnSpPr>
          <p:spPr>
            <a:xfrm>
              <a:off x="14708" y="2801264"/>
              <a:ext cx="225267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5182F71-84BB-4B48-8EEA-CC1D076DB749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" y="3471753"/>
              <a:ext cx="185501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0258FF-2591-41A5-B340-19754F3A7BB7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" y="4129209"/>
              <a:ext cx="143404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972059-E5D3-4913-86A8-99DE1EE78514}"/>
                </a:ext>
              </a:extLst>
            </p:cNvPr>
            <p:cNvCxnSpPr>
              <a:cxnSpLocks/>
            </p:cNvCxnSpPr>
            <p:nvPr/>
          </p:nvCxnSpPr>
          <p:spPr>
            <a:xfrm>
              <a:off x="37025" y="4799697"/>
              <a:ext cx="1044692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AD21E7-3842-4F33-95A7-F1C87E9D2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58D5485-E167-4C6A-9066-C3E722EE5C06}"/>
              </a:ext>
            </a:extLst>
          </p:cNvPr>
          <p:cNvSpPr/>
          <p:nvPr/>
        </p:nvSpPr>
        <p:spPr>
          <a:xfrm>
            <a:off x="6915618" y="1203491"/>
            <a:ext cx="931925" cy="106237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68636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46000"/>
                </a:schemeClr>
              </a:gs>
              <a:gs pos="0">
                <a:schemeClr val="accent1">
                  <a:alpha val="1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DFA1216-B0FF-4F66-BA1F-2DB1CAAC8487}"/>
              </a:ext>
            </a:extLst>
          </p:cNvPr>
          <p:cNvSpPr/>
          <p:nvPr/>
        </p:nvSpPr>
        <p:spPr>
          <a:xfrm>
            <a:off x="7084809" y="104425"/>
            <a:ext cx="1892956" cy="215793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68636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CF79E823-C73C-4B9F-93DA-8F94033B03C6}"/>
              </a:ext>
            </a:extLst>
          </p:cNvPr>
          <p:cNvSpPr>
            <a:spLocks/>
          </p:cNvSpPr>
          <p:nvPr/>
        </p:nvSpPr>
        <p:spPr bwMode="auto">
          <a:xfrm>
            <a:off x="6288221" y="-9728"/>
            <a:ext cx="1926811" cy="2572058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5357 w 10001"/>
              <a:gd name="connsiteY0" fmla="*/ 0 h 11409"/>
              <a:gd name="connsiteX1" fmla="*/ 9997 w 10001"/>
              <a:gd name="connsiteY1" fmla="*/ 140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10001"/>
              <a:gd name="connsiteY0" fmla="*/ 0 h 11409"/>
              <a:gd name="connsiteX1" fmla="*/ 9682 w 10001"/>
              <a:gd name="connsiteY1" fmla="*/ 3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9702"/>
              <a:gd name="connsiteY0" fmla="*/ 0 h 11409"/>
              <a:gd name="connsiteX1" fmla="*/ 9682 w 9702"/>
              <a:gd name="connsiteY1" fmla="*/ 39 h 11409"/>
              <a:gd name="connsiteX2" fmla="*/ 9702 w 9702"/>
              <a:gd name="connsiteY2" fmla="*/ 11409 h 11409"/>
              <a:gd name="connsiteX3" fmla="*/ 0 w 9702"/>
              <a:gd name="connsiteY3" fmla="*/ 11408 h 11409"/>
              <a:gd name="connsiteX4" fmla="*/ 5357 w 9702"/>
              <a:gd name="connsiteY4" fmla="*/ 0 h 11409"/>
              <a:gd name="connsiteX0" fmla="*/ 5506 w 10000"/>
              <a:gd name="connsiteY0" fmla="*/ 0 h 9983"/>
              <a:gd name="connsiteX1" fmla="*/ 9979 w 10000"/>
              <a:gd name="connsiteY1" fmla="*/ 17 h 9983"/>
              <a:gd name="connsiteX2" fmla="*/ 10000 w 10000"/>
              <a:gd name="connsiteY2" fmla="*/ 9983 h 9983"/>
              <a:gd name="connsiteX3" fmla="*/ 0 w 10000"/>
              <a:gd name="connsiteY3" fmla="*/ 9982 h 9983"/>
              <a:gd name="connsiteX4" fmla="*/ 5506 w 10000"/>
              <a:gd name="connsiteY4" fmla="*/ 0 h 9983"/>
              <a:gd name="connsiteX0" fmla="*/ 5506 w 10000"/>
              <a:gd name="connsiteY0" fmla="*/ 0 h 10000"/>
              <a:gd name="connsiteX1" fmla="*/ 997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5506 w 10000"/>
              <a:gd name="connsiteY4" fmla="*/ 0 h 10000"/>
              <a:gd name="connsiteX0" fmla="*/ 5506 w 9982"/>
              <a:gd name="connsiteY0" fmla="*/ 0 h 10000"/>
              <a:gd name="connsiteX1" fmla="*/ 9979 w 9982"/>
              <a:gd name="connsiteY1" fmla="*/ 0 h 10000"/>
              <a:gd name="connsiteX2" fmla="*/ 9968 w 9982"/>
              <a:gd name="connsiteY2" fmla="*/ 10000 h 10000"/>
              <a:gd name="connsiteX3" fmla="*/ 0 w 9982"/>
              <a:gd name="connsiteY3" fmla="*/ 9999 h 10000"/>
              <a:gd name="connsiteX4" fmla="*/ 5506 w 9982"/>
              <a:gd name="connsiteY4" fmla="*/ 0 h 10000"/>
              <a:gd name="connsiteX0" fmla="*/ 5516 w 10019"/>
              <a:gd name="connsiteY0" fmla="*/ 0 h 10000"/>
              <a:gd name="connsiteX1" fmla="*/ 9997 w 10019"/>
              <a:gd name="connsiteY1" fmla="*/ 0 h 10000"/>
              <a:gd name="connsiteX2" fmla="*/ 10019 w 10019"/>
              <a:gd name="connsiteY2" fmla="*/ 10000 h 10000"/>
              <a:gd name="connsiteX3" fmla="*/ 0 w 10019"/>
              <a:gd name="connsiteY3" fmla="*/ 9999 h 10000"/>
              <a:gd name="connsiteX4" fmla="*/ 5516 w 10019"/>
              <a:gd name="connsiteY4" fmla="*/ 0 h 10000"/>
              <a:gd name="connsiteX0" fmla="*/ 5516 w 10003"/>
              <a:gd name="connsiteY0" fmla="*/ 0 h 10000"/>
              <a:gd name="connsiteX1" fmla="*/ 9997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9 h 10000"/>
              <a:gd name="connsiteX4" fmla="*/ 5516 w 10003"/>
              <a:gd name="connsiteY4" fmla="*/ 0 h 10000"/>
              <a:gd name="connsiteX0" fmla="*/ 5516 w 12871"/>
              <a:gd name="connsiteY0" fmla="*/ 0 h 10000"/>
              <a:gd name="connsiteX1" fmla="*/ 12871 w 12871"/>
              <a:gd name="connsiteY1" fmla="*/ 0 h 10000"/>
              <a:gd name="connsiteX2" fmla="*/ 10003 w 12871"/>
              <a:gd name="connsiteY2" fmla="*/ 10000 h 10000"/>
              <a:gd name="connsiteX3" fmla="*/ 0 w 12871"/>
              <a:gd name="connsiteY3" fmla="*/ 9999 h 10000"/>
              <a:gd name="connsiteX4" fmla="*/ 5516 w 12871"/>
              <a:gd name="connsiteY4" fmla="*/ 0 h 10000"/>
              <a:gd name="connsiteX0" fmla="*/ 5516 w 12877"/>
              <a:gd name="connsiteY0" fmla="*/ 0 h 10000"/>
              <a:gd name="connsiteX1" fmla="*/ 12871 w 12877"/>
              <a:gd name="connsiteY1" fmla="*/ 0 h 10000"/>
              <a:gd name="connsiteX2" fmla="*/ 12877 w 12877"/>
              <a:gd name="connsiteY2" fmla="*/ 10000 h 10000"/>
              <a:gd name="connsiteX3" fmla="*/ 0 w 12877"/>
              <a:gd name="connsiteY3" fmla="*/ 9999 h 10000"/>
              <a:gd name="connsiteX4" fmla="*/ 5516 w 12877"/>
              <a:gd name="connsiteY4" fmla="*/ 0 h 10000"/>
              <a:gd name="connsiteX0" fmla="*/ 5516 w 12877"/>
              <a:gd name="connsiteY0" fmla="*/ 0 h 9999"/>
              <a:gd name="connsiteX1" fmla="*/ 12871 w 12877"/>
              <a:gd name="connsiteY1" fmla="*/ 0 h 9999"/>
              <a:gd name="connsiteX2" fmla="*/ 12877 w 12877"/>
              <a:gd name="connsiteY2" fmla="*/ 9978 h 9999"/>
              <a:gd name="connsiteX3" fmla="*/ 0 w 12877"/>
              <a:gd name="connsiteY3" fmla="*/ 9999 h 9999"/>
              <a:gd name="connsiteX4" fmla="*/ 5516 w 12877"/>
              <a:gd name="connsiteY4" fmla="*/ 0 h 9999"/>
              <a:gd name="connsiteX0" fmla="*/ 4284 w 10000"/>
              <a:gd name="connsiteY0" fmla="*/ 0 h 10000"/>
              <a:gd name="connsiteX1" fmla="*/ 4763 w 10000"/>
              <a:gd name="connsiteY1" fmla="*/ 0 h 10000"/>
              <a:gd name="connsiteX2" fmla="*/ 10000 w 10000"/>
              <a:gd name="connsiteY2" fmla="*/ 9979 h 10000"/>
              <a:gd name="connsiteX3" fmla="*/ 0 w 10000"/>
              <a:gd name="connsiteY3" fmla="*/ 10000 h 10000"/>
              <a:gd name="connsiteX4" fmla="*/ 4284 w 10000"/>
              <a:gd name="connsiteY4" fmla="*/ 0 h 10000"/>
              <a:gd name="connsiteX0" fmla="*/ 4284 w 4763"/>
              <a:gd name="connsiteY0" fmla="*/ 0 h 10021"/>
              <a:gd name="connsiteX1" fmla="*/ 4763 w 4763"/>
              <a:gd name="connsiteY1" fmla="*/ 0 h 10021"/>
              <a:gd name="connsiteX2" fmla="*/ 910 w 4763"/>
              <a:gd name="connsiteY2" fmla="*/ 10021 h 10021"/>
              <a:gd name="connsiteX3" fmla="*/ 0 w 4763"/>
              <a:gd name="connsiteY3" fmla="*/ 10000 h 10021"/>
              <a:gd name="connsiteX4" fmla="*/ 4284 w 4763"/>
              <a:gd name="connsiteY4" fmla="*/ 0 h 10021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78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9979"/>
              <a:gd name="connsiteX1" fmla="*/ 10000 w 10000"/>
              <a:gd name="connsiteY1" fmla="*/ 0 h 9979"/>
              <a:gd name="connsiteX2" fmla="*/ 1554 w 10000"/>
              <a:gd name="connsiteY2" fmla="*/ 9979 h 9979"/>
              <a:gd name="connsiteX3" fmla="*/ 0 w 10000"/>
              <a:gd name="connsiteY3" fmla="*/ 9979 h 9979"/>
              <a:gd name="connsiteX4" fmla="*/ 8994 w 10000"/>
              <a:gd name="connsiteY4" fmla="*/ 0 h 9979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09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388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27"/>
              <a:gd name="connsiteY0" fmla="*/ 0 h 10000"/>
              <a:gd name="connsiteX1" fmla="*/ 10327 w 10327"/>
              <a:gd name="connsiteY1" fmla="*/ 0 h 10000"/>
              <a:gd name="connsiteX2" fmla="*/ 1388 w 10327"/>
              <a:gd name="connsiteY2" fmla="*/ 10000 h 10000"/>
              <a:gd name="connsiteX3" fmla="*/ 0 w 10327"/>
              <a:gd name="connsiteY3" fmla="*/ 10000 h 10000"/>
              <a:gd name="connsiteX4" fmla="*/ 8994 w 10327"/>
              <a:gd name="connsiteY4" fmla="*/ 0 h 10000"/>
              <a:gd name="connsiteX0" fmla="*/ 8994 w 10337"/>
              <a:gd name="connsiteY0" fmla="*/ 0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8994 w 10337"/>
              <a:gd name="connsiteY4" fmla="*/ 0 h 10000"/>
              <a:gd name="connsiteX0" fmla="*/ 4950 w 10337"/>
              <a:gd name="connsiteY0" fmla="*/ 4486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4950 w 10337"/>
              <a:gd name="connsiteY4" fmla="*/ 4486 h 10000"/>
              <a:gd name="connsiteX0" fmla="*/ 4950 w 6360"/>
              <a:gd name="connsiteY0" fmla="*/ 0 h 5514"/>
              <a:gd name="connsiteX1" fmla="*/ 6360 w 6360"/>
              <a:gd name="connsiteY1" fmla="*/ 0 h 5514"/>
              <a:gd name="connsiteX2" fmla="*/ 1388 w 6360"/>
              <a:gd name="connsiteY2" fmla="*/ 5514 h 5514"/>
              <a:gd name="connsiteX3" fmla="*/ 0 w 6360"/>
              <a:gd name="connsiteY3" fmla="*/ 5514 h 5514"/>
              <a:gd name="connsiteX4" fmla="*/ 4950 w 6360"/>
              <a:gd name="connsiteY4" fmla="*/ 0 h 5514"/>
              <a:gd name="connsiteX0" fmla="*/ 7783 w 10000"/>
              <a:gd name="connsiteY0" fmla="*/ 0 h 10000"/>
              <a:gd name="connsiteX1" fmla="*/ 10000 w 10000"/>
              <a:gd name="connsiteY1" fmla="*/ 17 h 10000"/>
              <a:gd name="connsiteX2" fmla="*/ 2182 w 10000"/>
              <a:gd name="connsiteY2" fmla="*/ 10000 h 10000"/>
              <a:gd name="connsiteX3" fmla="*/ 0 w 10000"/>
              <a:gd name="connsiteY3" fmla="*/ 10000 h 10000"/>
              <a:gd name="connsiteX4" fmla="*/ 7783 w 10000"/>
              <a:gd name="connsiteY4" fmla="*/ 0 h 10000"/>
              <a:gd name="connsiteX0" fmla="*/ 7783 w 10000"/>
              <a:gd name="connsiteY0" fmla="*/ 0 h 9983"/>
              <a:gd name="connsiteX1" fmla="*/ 10000 w 10000"/>
              <a:gd name="connsiteY1" fmla="*/ 0 h 9983"/>
              <a:gd name="connsiteX2" fmla="*/ 2182 w 10000"/>
              <a:gd name="connsiteY2" fmla="*/ 9983 h 9983"/>
              <a:gd name="connsiteX3" fmla="*/ 0 w 10000"/>
              <a:gd name="connsiteY3" fmla="*/ 9983 h 9983"/>
              <a:gd name="connsiteX4" fmla="*/ 7783 w 10000"/>
              <a:gd name="connsiteY4" fmla="*/ 0 h 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983">
                <a:moveTo>
                  <a:pt x="7783" y="0"/>
                </a:moveTo>
                <a:lnTo>
                  <a:pt x="10000" y="0"/>
                </a:lnTo>
                <a:cubicBezTo>
                  <a:pt x="5404" y="6016"/>
                  <a:pt x="7275" y="3362"/>
                  <a:pt x="2182" y="9983"/>
                </a:cubicBezTo>
                <a:lnTo>
                  <a:pt x="0" y="9983"/>
                </a:lnTo>
                <a:lnTo>
                  <a:pt x="7783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197B4E9-2ECB-4797-B941-CB7E6657F85C}"/>
              </a:ext>
            </a:extLst>
          </p:cNvPr>
          <p:cNvSpPr/>
          <p:nvPr/>
        </p:nvSpPr>
        <p:spPr>
          <a:xfrm>
            <a:off x="7731549" y="626007"/>
            <a:ext cx="1635921" cy="1904024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895316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895316 w 2900422"/>
              <a:gd name="connsiteY4" fmla="*/ 0 h 3306435"/>
              <a:gd name="connsiteX0" fmla="*/ 1878298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878298 w 2900422"/>
              <a:gd name="connsiteY4" fmla="*/ 0 h 3306435"/>
              <a:gd name="connsiteX0" fmla="*/ 1878298 w 2870640"/>
              <a:gd name="connsiteY0" fmla="*/ 0 h 3306435"/>
              <a:gd name="connsiteX1" fmla="*/ 0 w 2870640"/>
              <a:gd name="connsiteY1" fmla="*/ 3306435 h 3306435"/>
              <a:gd name="connsiteX2" fmla="*/ 1068636 w 2870640"/>
              <a:gd name="connsiteY2" fmla="*/ 3306435 h 3306435"/>
              <a:gd name="connsiteX3" fmla="*/ 2870640 w 2870640"/>
              <a:gd name="connsiteY3" fmla="*/ 1375 h 3306435"/>
              <a:gd name="connsiteX4" fmla="*/ 1878298 w 2870640"/>
              <a:gd name="connsiteY4" fmla="*/ 0 h 3306435"/>
              <a:gd name="connsiteX0" fmla="*/ 1869790 w 2862132"/>
              <a:gd name="connsiteY0" fmla="*/ 0 h 3306435"/>
              <a:gd name="connsiteX1" fmla="*/ 0 w 2862132"/>
              <a:gd name="connsiteY1" fmla="*/ 3306435 h 3306435"/>
              <a:gd name="connsiteX2" fmla="*/ 1060128 w 2862132"/>
              <a:gd name="connsiteY2" fmla="*/ 3306435 h 3306435"/>
              <a:gd name="connsiteX3" fmla="*/ 2862132 w 2862132"/>
              <a:gd name="connsiteY3" fmla="*/ 1375 h 3306435"/>
              <a:gd name="connsiteX4" fmla="*/ 1869790 w 2862132"/>
              <a:gd name="connsiteY4" fmla="*/ 0 h 3306435"/>
              <a:gd name="connsiteX0" fmla="*/ 1861282 w 2853624"/>
              <a:gd name="connsiteY0" fmla="*/ 0 h 3306435"/>
              <a:gd name="connsiteX1" fmla="*/ 0 w 2853624"/>
              <a:gd name="connsiteY1" fmla="*/ 3306435 h 3306435"/>
              <a:gd name="connsiteX2" fmla="*/ 1051620 w 2853624"/>
              <a:gd name="connsiteY2" fmla="*/ 3306435 h 3306435"/>
              <a:gd name="connsiteX3" fmla="*/ 2853624 w 2853624"/>
              <a:gd name="connsiteY3" fmla="*/ 1375 h 3306435"/>
              <a:gd name="connsiteX4" fmla="*/ 1861282 w 2853624"/>
              <a:gd name="connsiteY4" fmla="*/ 0 h 3306435"/>
              <a:gd name="connsiteX0" fmla="*/ 1848518 w 2840860"/>
              <a:gd name="connsiteY0" fmla="*/ 0 h 3306435"/>
              <a:gd name="connsiteX1" fmla="*/ 0 w 2840860"/>
              <a:gd name="connsiteY1" fmla="*/ 3306435 h 3306435"/>
              <a:gd name="connsiteX2" fmla="*/ 1038856 w 2840860"/>
              <a:gd name="connsiteY2" fmla="*/ 3306435 h 3306435"/>
              <a:gd name="connsiteX3" fmla="*/ 2840860 w 2840860"/>
              <a:gd name="connsiteY3" fmla="*/ 1375 h 3306435"/>
              <a:gd name="connsiteX4" fmla="*/ 1848518 w 2840860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860" h="3306435">
                <a:moveTo>
                  <a:pt x="1848518" y="0"/>
                </a:moveTo>
                <a:lnTo>
                  <a:pt x="0" y="3306435"/>
                </a:lnTo>
                <a:lnTo>
                  <a:pt x="1038856" y="3306435"/>
                </a:lnTo>
                <a:lnTo>
                  <a:pt x="2840860" y="1375"/>
                </a:lnTo>
                <a:lnTo>
                  <a:pt x="1848518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EF7CD-51FC-4952-8ACB-4ED26C9CAC40}"/>
              </a:ext>
            </a:extLst>
          </p:cNvPr>
          <p:cNvSpPr txBox="1"/>
          <p:nvPr/>
        </p:nvSpPr>
        <p:spPr>
          <a:xfrm>
            <a:off x="838200" y="6215037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These slides are intended to be used with an accompanying text file with the same name.</a:t>
            </a:r>
          </a:p>
        </p:txBody>
      </p:sp>
    </p:spTree>
    <p:extLst>
      <p:ext uri="{BB962C8B-B14F-4D97-AF65-F5344CB8AC3E}">
        <p14:creationId xmlns:p14="http://schemas.microsoft.com/office/powerpoint/2010/main" val="32940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lang="en-US" sz="1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8B1BAC5-C239-4D29-A0E1-FFC2BF0AFCE8}"/>
              </a:ext>
            </a:extLst>
          </p:cNvPr>
          <p:cNvSpPr txBox="1"/>
          <p:nvPr/>
        </p:nvSpPr>
        <p:spPr>
          <a:xfrm>
            <a:off x="2581713" y="3112742"/>
            <a:ext cx="3980577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FIVE QUESTIONS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B639318-536D-4E1D-8790-993A5497D0B9}"/>
              </a:ext>
            </a:extLst>
          </p:cNvPr>
          <p:cNvSpPr txBox="1"/>
          <p:nvPr/>
        </p:nvSpPr>
        <p:spPr>
          <a:xfrm>
            <a:off x="560490" y="3899791"/>
            <a:ext cx="788220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75" b="1" spc="750" dirty="0">
                <a:solidFill>
                  <a:srgbClr val="7D8EA3">
                    <a:lumMod val="50000"/>
                  </a:srgbClr>
                </a:solidFill>
                <a:latin typeface="Abadi" panose="020B0604020104020204" pitchFamily="34" charset="0"/>
              </a:rPr>
              <a:t>FOR NURTURING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75" b="1" spc="750" dirty="0">
                <a:solidFill>
                  <a:srgbClr val="7D8EA3">
                    <a:lumMod val="50000"/>
                  </a:srgbClr>
                </a:solidFill>
                <a:latin typeface="Abadi" panose="020B0604020104020204" pitchFamily="34" charset="0"/>
              </a:rPr>
              <a:t>A BIBLICAL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75" b="1" spc="750" dirty="0">
                <a:solidFill>
                  <a:srgbClr val="7D8EA3">
                    <a:lumMod val="50000"/>
                  </a:srgbClr>
                </a:solidFill>
                <a:latin typeface="Abadi" panose="020B0604020104020204" pitchFamily="34" charset="0"/>
              </a:rPr>
              <a:t>END TIMES VIEW</a:t>
            </a:r>
            <a:endParaRPr kumimoji="0" lang="en-US" sz="1875" b="1" i="0" u="none" strike="noStrike" kern="1200" cap="none" spc="750" normalizeH="0" baseline="0" noProof="0" dirty="0">
              <a:ln>
                <a:noFill/>
              </a:ln>
              <a:solidFill>
                <a:srgbClr val="7D8EA3">
                  <a:lumMod val="50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089F63-8D61-432A-9B95-A44F44AA433E}"/>
              </a:ext>
            </a:extLst>
          </p:cNvPr>
          <p:cNvSpPr txBox="1"/>
          <p:nvPr/>
        </p:nvSpPr>
        <p:spPr>
          <a:xfrm>
            <a:off x="2860820" y="5326781"/>
            <a:ext cx="3390679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i="1" kern="10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We will understand the flow of these questions as we walk through them together</a:t>
            </a:r>
            <a:r>
              <a:rPr lang="en-US" sz="1350" kern="1000" dirty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b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126" grpId="0"/>
      <p:bldP spid="127" grpId="0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lang="en-US" sz="1600" b="1" cap="sm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lang="en-US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ulder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B8D38-EF3D-488C-A469-40F70B515DC3}"/>
              </a:ext>
            </a:extLst>
          </p:cNvPr>
          <p:cNvSpPr txBox="1"/>
          <p:nvPr/>
        </p:nvSpPr>
        <p:spPr>
          <a:xfrm>
            <a:off x="1127691" y="3243351"/>
            <a:ext cx="7126018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To understand what God is doing we must begin with a long view.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An example of a long view – Rev. 19:1,2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could say, wow, this is a wonderful doxology.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Or, we would take it a step further, and ask, why are these verses placed exactly at this point?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3.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could understand the true centerpiece of this passage. Jesus Christ is the centerpiece of this praise exercise.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lang="en-US" sz="1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spc="225" dirty="0">
                <a:solidFill>
                  <a:srgbClr val="7D8EA3">
                    <a:lumMod val="75000"/>
                  </a:srgbClr>
                </a:solidFill>
                <a:latin typeface="Abadi" panose="020B0604020104020204" pitchFamily="34" charset="0"/>
              </a:rPr>
              <a:t>QUESTION</a:t>
            </a:r>
            <a:endParaRPr kumimoji="0" lang="en-US" sz="1350" b="1" i="0" u="none" strike="noStrike" kern="1200" cap="none" spc="225" normalizeH="0" baseline="0" noProof="0" dirty="0">
              <a:ln>
                <a:noFill/>
              </a:ln>
              <a:solidFill>
                <a:srgbClr val="7D8EA3">
                  <a:lumMod val="75000"/>
                </a:srgbClr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cap="small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Boulder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D23336-B94B-44BE-A030-A2F2FE24E08E}"/>
              </a:ext>
            </a:extLst>
          </p:cNvPr>
          <p:cNvSpPr txBox="1"/>
          <p:nvPr/>
        </p:nvSpPr>
        <p:spPr>
          <a:xfrm>
            <a:off x="1589935" y="3315899"/>
            <a:ext cx="6145857" cy="226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last two thousand years, three groups of prophetic positions have arisen</a:t>
            </a:r>
          </a:p>
          <a:p>
            <a:pPr marL="0" marR="365760" indent="36576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 preterists -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36576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 historicists -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marR="36576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The futurists -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37409-F893-4CF0-8250-2BD4E3062F38}"/>
              </a:ext>
            </a:extLst>
          </p:cNvPr>
          <p:cNvSpPr txBox="1"/>
          <p:nvPr/>
        </p:nvSpPr>
        <p:spPr>
          <a:xfrm>
            <a:off x="1382820" y="3276600"/>
            <a:ext cx="6352971" cy="2158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pre-tribulation rapture of the church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The rapture has proven to be God’s primary way of protecting us from the dangers of this historicism about which we have spoken.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The rapture is actually essential to the consummation!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209F2-02DE-4024-984B-AAA0E1C6F5E8}"/>
              </a:ext>
            </a:extLst>
          </p:cNvPr>
          <p:cNvSpPr txBox="1"/>
          <p:nvPr/>
        </p:nvSpPr>
        <p:spPr>
          <a:xfrm>
            <a:off x="1783680" y="3276600"/>
            <a:ext cx="5952110" cy="275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As futurists, we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dare not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 prophetic nominalists.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As futurists, we </a:t>
            </a: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become prophetic activists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As futurists, we must look back from Babylon. (Rev. 17:5)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As futurists, we must still ask if things are changing.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1. Paul (and others) told us things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would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2. Revelation tells us how it will consummate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6D5CA99A-10A6-44AE-B311-10A247D87C96}"/>
              </a:ext>
            </a:extLst>
          </p:cNvPr>
          <p:cNvSpPr/>
          <p:nvPr/>
        </p:nvSpPr>
        <p:spPr>
          <a:xfrm flipH="1">
            <a:off x="-9" y="2988121"/>
            <a:ext cx="9143993" cy="3869879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8000"/>
                  <a:lumOff val="92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C0E7370-15AC-46F0-976A-96614F0912CA}"/>
              </a:ext>
            </a:extLst>
          </p:cNvPr>
          <p:cNvCxnSpPr>
            <a:cxnSpLocks/>
          </p:cNvCxnSpPr>
          <p:nvPr/>
        </p:nvCxnSpPr>
        <p:spPr>
          <a:xfrm>
            <a:off x="363763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3C00F87-7AE1-4A3C-8B0C-E2283794CE10}"/>
              </a:ext>
            </a:extLst>
          </p:cNvPr>
          <p:cNvCxnSpPr>
            <a:cxnSpLocks/>
          </p:cNvCxnSpPr>
          <p:nvPr/>
        </p:nvCxnSpPr>
        <p:spPr>
          <a:xfrm>
            <a:off x="1794621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8E441DD-25FB-49F9-8C48-BC4A693A635A}"/>
              </a:ext>
            </a:extLst>
          </p:cNvPr>
          <p:cNvCxnSpPr>
            <a:cxnSpLocks/>
          </p:cNvCxnSpPr>
          <p:nvPr/>
        </p:nvCxnSpPr>
        <p:spPr>
          <a:xfrm>
            <a:off x="0" y="1981200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882135D-9FE6-45EF-80F6-F149944D1010}"/>
              </a:ext>
            </a:extLst>
          </p:cNvPr>
          <p:cNvCxnSpPr>
            <a:cxnSpLocks/>
          </p:cNvCxnSpPr>
          <p:nvPr/>
        </p:nvCxnSpPr>
        <p:spPr>
          <a:xfrm>
            <a:off x="0" y="668764"/>
            <a:ext cx="9140987" cy="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08887DD-CB1F-4632-B9F2-556E49B28303}"/>
              </a:ext>
            </a:extLst>
          </p:cNvPr>
          <p:cNvSpPr txBox="1"/>
          <p:nvPr/>
        </p:nvSpPr>
        <p:spPr>
          <a:xfrm>
            <a:off x="312909" y="303877"/>
            <a:ext cx="15457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D007929-C7EA-480F-B08C-76D011330D60}"/>
              </a:ext>
            </a:extLst>
          </p:cNvPr>
          <p:cNvSpPr txBox="1"/>
          <p:nvPr/>
        </p:nvSpPr>
        <p:spPr>
          <a:xfrm>
            <a:off x="2123808" y="286989"/>
            <a:ext cx="15528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6F67418-5E61-4598-AB24-6081586089FC}"/>
              </a:ext>
            </a:extLst>
          </p:cNvPr>
          <p:cNvSpPr txBox="1"/>
          <p:nvPr/>
        </p:nvSpPr>
        <p:spPr>
          <a:xfrm>
            <a:off x="40895" y="23969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0047C3B-49C2-4CE9-9FF1-689D62BB46C2}"/>
              </a:ext>
            </a:extLst>
          </p:cNvPr>
          <p:cNvSpPr txBox="1"/>
          <p:nvPr/>
        </p:nvSpPr>
        <p:spPr>
          <a:xfrm>
            <a:off x="1837824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E616683-E75A-44EC-9884-114D7E5F140D}"/>
              </a:ext>
            </a:extLst>
          </p:cNvPr>
          <p:cNvSpPr txBox="1"/>
          <p:nvPr/>
        </p:nvSpPr>
        <p:spPr>
          <a:xfrm>
            <a:off x="3932370" y="282277"/>
            <a:ext cx="15498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404D6CE-7DCB-42C2-9CD1-E3A83E6F8508}"/>
              </a:ext>
            </a:extLst>
          </p:cNvPr>
          <p:cNvSpPr txBox="1"/>
          <p:nvPr/>
        </p:nvSpPr>
        <p:spPr>
          <a:xfrm>
            <a:off x="3661785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39DB97-E242-452F-9970-D57408E69716}"/>
              </a:ext>
            </a:extLst>
          </p:cNvPr>
          <p:cNvCxnSpPr>
            <a:cxnSpLocks/>
          </p:cNvCxnSpPr>
          <p:nvPr/>
        </p:nvCxnSpPr>
        <p:spPr>
          <a:xfrm>
            <a:off x="5480639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3E97C66-45E0-4624-B00E-68288F52CEEF}"/>
              </a:ext>
            </a:extLst>
          </p:cNvPr>
          <p:cNvSpPr txBox="1"/>
          <p:nvPr/>
        </p:nvSpPr>
        <p:spPr>
          <a:xfrm>
            <a:off x="5755404" y="282277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39A090-6916-43A3-979F-7257D505111C}"/>
              </a:ext>
            </a:extLst>
          </p:cNvPr>
          <p:cNvSpPr txBox="1"/>
          <p:nvPr/>
        </p:nvSpPr>
        <p:spPr>
          <a:xfrm>
            <a:off x="5484820" y="233657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466522-B7AA-4430-B8A3-D8A0042C372A}"/>
              </a:ext>
            </a:extLst>
          </p:cNvPr>
          <p:cNvSpPr txBox="1"/>
          <p:nvPr/>
        </p:nvSpPr>
        <p:spPr>
          <a:xfrm>
            <a:off x="1783680" y="685801"/>
            <a:ext cx="1835903" cy="15081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II. Where have God’s people seen themselves traditionally in prophecy?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86EEC6-5103-4C1B-8473-BA7BDACDF5DB}"/>
              </a:ext>
            </a:extLst>
          </p:cNvPr>
          <p:cNvSpPr txBox="1"/>
          <p:nvPr/>
        </p:nvSpPr>
        <p:spPr>
          <a:xfrm>
            <a:off x="-31376" y="685800"/>
            <a:ext cx="1834446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0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God doing in the grand scheme of history and prophecy?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2665726-4044-4FA8-98FD-174FF7B52644}"/>
              </a:ext>
            </a:extLst>
          </p:cNvPr>
          <p:cNvSpPr txBox="1"/>
          <p:nvPr/>
        </p:nvSpPr>
        <p:spPr>
          <a:xfrm>
            <a:off x="7573172" y="290266"/>
            <a:ext cx="19144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225" normalizeH="0" baseline="0" noProof="0" dirty="0">
                <a:ln>
                  <a:noFill/>
                </a:ln>
                <a:solidFill>
                  <a:srgbClr val="7D8EA3">
                    <a:lumMod val="75000"/>
                  </a:srgbClr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QUESTION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FC2909A-31C7-483F-A918-BC61286871E7}"/>
              </a:ext>
            </a:extLst>
          </p:cNvPr>
          <p:cNvSpPr txBox="1"/>
          <p:nvPr/>
        </p:nvSpPr>
        <p:spPr>
          <a:xfrm>
            <a:off x="7302587" y="241646"/>
            <a:ext cx="48687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7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5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8CD178-3C33-4223-8F14-68C302F02528}"/>
              </a:ext>
            </a:extLst>
          </p:cNvPr>
          <p:cNvCxnSpPr>
            <a:cxnSpLocks/>
          </p:cNvCxnSpPr>
          <p:nvPr/>
        </p:nvCxnSpPr>
        <p:spPr>
          <a:xfrm>
            <a:off x="7315200" y="816107"/>
            <a:ext cx="0" cy="2171539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target">
            <a:extLst>
              <a:ext uri="{FF2B5EF4-FFF2-40B4-BE49-F238E27FC236}">
                <a16:creationId xmlns:a16="http://schemas.microsoft.com/office/drawing/2014/main" id="{29FB4D28-F05F-46B6-BB7F-9EAA848D7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9" y="2498258"/>
            <a:ext cx="355520" cy="355520"/>
          </a:xfrm>
          <a:prstGeom prst="rect">
            <a:avLst/>
          </a:prstGeom>
        </p:spPr>
      </p:pic>
      <p:pic>
        <p:nvPicPr>
          <p:cNvPr id="42" name="Picture 41" descr="Questions with solid fill">
            <a:extLst>
              <a:ext uri="{FF2B5EF4-FFF2-40B4-BE49-F238E27FC236}">
                <a16:creationId xmlns:a16="http://schemas.microsoft.com/office/drawing/2014/main" id="{6F4C4822-F69C-4B5E-ACDD-2874D385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3864" y="2148905"/>
            <a:ext cx="542283" cy="542283"/>
          </a:xfrm>
          <a:prstGeom prst="rect">
            <a:avLst/>
          </a:prstGeom>
        </p:spPr>
      </p:pic>
      <p:pic>
        <p:nvPicPr>
          <p:cNvPr id="44" name="Picture 43" descr="History outline">
            <a:extLst>
              <a:ext uri="{FF2B5EF4-FFF2-40B4-BE49-F238E27FC236}">
                <a16:creationId xmlns:a16="http://schemas.microsoft.com/office/drawing/2014/main" id="{D25A8F64-62F3-4A5A-9B28-1C2A099D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408544" y="2210942"/>
            <a:ext cx="500611" cy="500611"/>
          </a:xfrm>
          <a:prstGeom prst="rect">
            <a:avLst/>
          </a:prstGeom>
        </p:spPr>
      </p:pic>
      <p:pic>
        <p:nvPicPr>
          <p:cNvPr id="98" name="Picture 97" descr="Close with solid fill">
            <a:extLst>
              <a:ext uri="{FF2B5EF4-FFF2-40B4-BE49-F238E27FC236}">
                <a16:creationId xmlns:a16="http://schemas.microsoft.com/office/drawing/2014/main" id="{1BBFB98E-98EE-4923-A0DC-65651A18D2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31042" y="2210942"/>
            <a:ext cx="421120" cy="4211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B6E00755-9FD9-42E7-AECD-BB11A95659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0" y="2257177"/>
            <a:ext cx="247340" cy="380520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C9D5BE6-5BC0-476F-8213-A40844D84A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056" y="2288362"/>
            <a:ext cx="358550" cy="318150"/>
          </a:xfrm>
          <a:prstGeom prst="rect">
            <a:avLst/>
          </a:prstGeom>
        </p:spPr>
      </p:pic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781C414-7B67-4DEF-BCD9-22E3715355B1}"/>
              </a:ext>
            </a:extLst>
          </p:cNvPr>
          <p:cNvSpPr/>
          <p:nvPr/>
        </p:nvSpPr>
        <p:spPr>
          <a:xfrm flipV="1">
            <a:off x="-15559" y="297844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0" name="GRID_LFT">
            <a:extLst>
              <a:ext uri="{FF2B5EF4-FFF2-40B4-BE49-F238E27FC236}">
                <a16:creationId xmlns:a16="http://schemas.microsoft.com/office/drawing/2014/main" id="{7AD53D33-BAF7-459F-A1DA-6C1D357CF8F3}"/>
              </a:ext>
            </a:extLst>
          </p:cNvPr>
          <p:cNvGrpSpPr/>
          <p:nvPr/>
        </p:nvGrpSpPr>
        <p:grpSpPr>
          <a:xfrm flipV="1">
            <a:off x="-39886" y="2975388"/>
            <a:ext cx="2651530" cy="3884990"/>
            <a:chOff x="-6263" y="1462352"/>
            <a:chExt cx="2742422" cy="402404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DFA06A-6C23-4DAD-A379-87A30D6BB465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55495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45CD26C-4B7F-4F7E-A9E0-1B369750F080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73886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7696252-13EC-4069-B354-7039499E2FED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2"/>
              <a:ext cx="0" cy="2910319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FF75C7E-D21A-4E05-B159-42F6FDA756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712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2253EB2-AAE6-4ABB-83CB-40C3245BFB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801264"/>
              <a:ext cx="224320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809E285-B700-4669-870B-E869B2A7F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3471753"/>
              <a:ext cx="1897681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DBE89FD-73E0-4B01-8FDF-3FC579C47E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4129209"/>
              <a:ext cx="146521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3E6BEA1-4B87-4809-B02E-14B930887D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889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4DF344D-7AA6-4317-AA13-20B1A0AC1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BBF7734-65A5-4312-9797-03D9DE159EDD}"/>
              </a:ext>
            </a:extLst>
          </p:cNvPr>
          <p:cNvSpPr/>
          <p:nvPr/>
        </p:nvSpPr>
        <p:spPr>
          <a:xfrm flipH="1" flipV="1">
            <a:off x="6233179" y="2985860"/>
            <a:ext cx="2936253" cy="3892292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  <a:gd name="connsiteX0" fmla="*/ 3685 w 3901096"/>
              <a:gd name="connsiteY0" fmla="*/ 1162228 h 5183083"/>
              <a:gd name="connsiteX1" fmla="*/ 3901096 w 3901096"/>
              <a:gd name="connsiteY1" fmla="*/ 0 h 5183083"/>
              <a:gd name="connsiteX2" fmla="*/ 826717 w 3901096"/>
              <a:gd name="connsiteY2" fmla="*/ 5183083 h 5183083"/>
              <a:gd name="connsiteX3" fmla="*/ 0 w 3901096"/>
              <a:gd name="connsiteY3" fmla="*/ 5183083 h 5183083"/>
              <a:gd name="connsiteX4" fmla="*/ 3685 w 3901096"/>
              <a:gd name="connsiteY4" fmla="*/ 1162228 h 5183083"/>
              <a:gd name="connsiteX0" fmla="*/ 698 w 3909492"/>
              <a:gd name="connsiteY0" fmla="*/ 0 h 5183083"/>
              <a:gd name="connsiteX1" fmla="*/ 3909492 w 3909492"/>
              <a:gd name="connsiteY1" fmla="*/ 0 h 5183083"/>
              <a:gd name="connsiteX2" fmla="*/ 835113 w 3909492"/>
              <a:gd name="connsiteY2" fmla="*/ 5183083 h 5183083"/>
              <a:gd name="connsiteX3" fmla="*/ 8396 w 3909492"/>
              <a:gd name="connsiteY3" fmla="*/ 5183083 h 5183083"/>
              <a:gd name="connsiteX4" fmla="*/ 698 w 3909492"/>
              <a:gd name="connsiteY4" fmla="*/ 0 h 518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492" h="5183083">
                <a:moveTo>
                  <a:pt x="698" y="0"/>
                </a:moveTo>
                <a:lnTo>
                  <a:pt x="3909492" y="0"/>
                </a:lnTo>
                <a:lnTo>
                  <a:pt x="835113" y="5183083"/>
                </a:lnTo>
                <a:lnTo>
                  <a:pt x="8396" y="5183083"/>
                </a:lnTo>
                <a:cubicBezTo>
                  <a:pt x="12571" y="3842798"/>
                  <a:pt x="-3477" y="1340285"/>
                  <a:pt x="698" y="0"/>
                </a:cubicBezTo>
                <a:close/>
              </a:path>
            </a:pathLst>
          </a:custGeom>
          <a:blipFill dpi="0" rotWithShape="1">
            <a:blip r:embed="rId11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03" name="GRID_RT">
            <a:extLst>
              <a:ext uri="{FF2B5EF4-FFF2-40B4-BE49-F238E27FC236}">
                <a16:creationId xmlns:a16="http://schemas.microsoft.com/office/drawing/2014/main" id="{B32B0B94-A850-4BB3-B974-DDE8C69336F6}"/>
              </a:ext>
            </a:extLst>
          </p:cNvPr>
          <p:cNvGrpSpPr/>
          <p:nvPr/>
        </p:nvGrpSpPr>
        <p:grpSpPr>
          <a:xfrm flipH="1" flipV="1">
            <a:off x="6536619" y="2982808"/>
            <a:ext cx="2651531" cy="3884990"/>
            <a:chOff x="-6264" y="1462352"/>
            <a:chExt cx="2742423" cy="4024048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4A1B658-8459-4558-BF9C-196553D564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6159" y="1462353"/>
              <a:ext cx="0" cy="56264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960136-7A51-4EEE-8AD8-147E02A9E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359" y="1462353"/>
              <a:ext cx="0" cy="166762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69C7CB3-73D5-46BF-A39F-DB4B2AF67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4559" y="1462352"/>
              <a:ext cx="0" cy="285153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EFAF971-4CED-4147-8321-5C666A393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2130792"/>
              <a:ext cx="269241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66E446A-E276-413F-9A06-2E5B6F918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" y="2801264"/>
              <a:ext cx="228602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73B4EC9-CABF-4F1B-8B94-8AC4DCC56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4" y="3471753"/>
              <a:ext cx="187574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EDB5B75-9B01-4B6C-9A8E-267625424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" y="4129209"/>
              <a:ext cx="1457774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0AB145E-4B18-45F9-8A62-E091270DD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63" y="4799698"/>
              <a:ext cx="1087626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6F64DEE-BCCC-4144-A7B3-F15B797754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759" y="1471065"/>
              <a:ext cx="0" cy="4015335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6A68F0-5571-407D-BE4E-87FE48EF1740}"/>
              </a:ext>
            </a:extLst>
          </p:cNvPr>
          <p:cNvSpPr/>
          <p:nvPr/>
        </p:nvSpPr>
        <p:spPr>
          <a:xfrm>
            <a:off x="5725756" y="2956158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CD1651-45DF-49C4-975F-E96A8C2A6090}"/>
              </a:ext>
            </a:extLst>
          </p:cNvPr>
          <p:cNvSpPr/>
          <p:nvPr/>
        </p:nvSpPr>
        <p:spPr>
          <a:xfrm flipH="1">
            <a:off x="-115329" y="2974983"/>
            <a:ext cx="3570644" cy="392884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  <a:gd name="connsiteX0" fmla="*/ 1929353 w 3004978"/>
              <a:gd name="connsiteY0" fmla="*/ 0 h 3306435"/>
              <a:gd name="connsiteX1" fmla="*/ 0 w 3004978"/>
              <a:gd name="connsiteY1" fmla="*/ 3306435 h 3306435"/>
              <a:gd name="connsiteX2" fmla="*/ 1049877 w 3004978"/>
              <a:gd name="connsiteY2" fmla="*/ 3306435 h 3306435"/>
              <a:gd name="connsiteX3" fmla="*/ 3004978 w 3004978"/>
              <a:gd name="connsiteY3" fmla="*/ 1375 h 3306435"/>
              <a:gd name="connsiteX4" fmla="*/ 1929353 w 3004978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78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3004978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C604F6-B80C-43AD-A565-70CE1CDF9B97}"/>
              </a:ext>
            </a:extLst>
          </p:cNvPr>
          <p:cNvSpPr txBox="1"/>
          <p:nvPr/>
        </p:nvSpPr>
        <p:spPr>
          <a:xfrm>
            <a:off x="3676653" y="705689"/>
            <a:ext cx="1835903" cy="12618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How can we be sure we won’t fall into the historicist error?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F7D79F7-8CDF-463C-BD45-A9F4AB1E9C9D}"/>
              </a:ext>
            </a:extLst>
          </p:cNvPr>
          <p:cNvSpPr txBox="1"/>
          <p:nvPr/>
        </p:nvSpPr>
        <p:spPr>
          <a:xfrm>
            <a:off x="5481762" y="701282"/>
            <a:ext cx="18359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IV. What about our present prophetic state?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C047C-E77D-432F-8AFB-828209C03AD2}"/>
              </a:ext>
            </a:extLst>
          </p:cNvPr>
          <p:cNvSpPr txBox="1"/>
          <p:nvPr/>
        </p:nvSpPr>
        <p:spPr>
          <a:xfrm>
            <a:off x="7303379" y="697832"/>
            <a:ext cx="183590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What are we to do in light of this?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6447D-DBB2-45C9-A99F-1B286B4BB8CC}"/>
              </a:ext>
            </a:extLst>
          </p:cNvPr>
          <p:cNvSpPr txBox="1"/>
          <p:nvPr/>
        </p:nvSpPr>
        <p:spPr>
          <a:xfrm>
            <a:off x="1382820" y="3124200"/>
            <a:ext cx="6846778" cy="384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Understand that these are encouraging days, not discouraging days!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Secondly, follow the instructions which we have already shared, the instructions Paul gave to Timothy.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Thirdly, and most importantly, let me give it to you directly from the mouth of the Lord Jesus Himself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Revelation 18:4:</a:t>
            </a:r>
          </a:p>
          <a:p>
            <a:pPr marL="274320" marR="27432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 heard another voice from heaven, saying, Come out of her, my people, That ye be not partakers of her sins, And that ye receive not of her plagues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(Revelation 18:4, KJV 1900)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out of her!  Stop partaking of her sins! Stop fellowshipping and serving together under the common yoke of Babylon.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148">
              <a:schemeClr val="bg1">
                <a:lumMod val="95000"/>
              </a:schemeClr>
            </a:gs>
            <a:gs pos="50000">
              <a:schemeClr val="bg1"/>
            </a:gs>
            <a:gs pos="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5B061E14-B229-4195-AD61-9B988A8CA54D}"/>
              </a:ext>
            </a:extLst>
          </p:cNvPr>
          <p:cNvSpPr/>
          <p:nvPr/>
        </p:nvSpPr>
        <p:spPr>
          <a:xfrm>
            <a:off x="0" y="894224"/>
            <a:ext cx="9144000" cy="5354175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  <a:alpha val="0"/>
                </a:schemeClr>
              </a:gs>
              <a:gs pos="13000">
                <a:schemeClr val="accent1">
                  <a:alpha val="48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main_lft">
            <a:extLst>
              <a:ext uri="{FF2B5EF4-FFF2-40B4-BE49-F238E27FC236}">
                <a16:creationId xmlns:a16="http://schemas.microsoft.com/office/drawing/2014/main" id="{B8E0113B-AB2B-45A1-9D60-0CCC2FF92631}"/>
              </a:ext>
            </a:extLst>
          </p:cNvPr>
          <p:cNvSpPr/>
          <p:nvPr/>
        </p:nvSpPr>
        <p:spPr>
          <a:xfrm>
            <a:off x="-4697" y="1482845"/>
            <a:ext cx="3162567" cy="3965563"/>
          </a:xfrm>
          <a:custGeom>
            <a:avLst/>
            <a:gdLst>
              <a:gd name="connsiteX0" fmla="*/ 12526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12526 w 3482236"/>
              <a:gd name="connsiteY4" fmla="*/ 0 h 4020855"/>
              <a:gd name="connsiteX0" fmla="*/ 225469 w 3482236"/>
              <a:gd name="connsiteY0" fmla="*/ 0 h 4020855"/>
              <a:gd name="connsiteX1" fmla="*/ 3482236 w 3482236"/>
              <a:gd name="connsiteY1" fmla="*/ 0 h 4020855"/>
              <a:gd name="connsiteX2" fmla="*/ 1102290 w 3482236"/>
              <a:gd name="connsiteY2" fmla="*/ 4020855 h 4020855"/>
              <a:gd name="connsiteX3" fmla="*/ 0 w 3482236"/>
              <a:gd name="connsiteY3" fmla="*/ 4020855 h 4020855"/>
              <a:gd name="connsiteX4" fmla="*/ 225469 w 3482236"/>
              <a:gd name="connsiteY4" fmla="*/ 0 h 4020855"/>
              <a:gd name="connsiteX0" fmla="*/ 214 w 3256981"/>
              <a:gd name="connsiteY0" fmla="*/ 0 h 4020855"/>
              <a:gd name="connsiteX1" fmla="*/ 3256981 w 3256981"/>
              <a:gd name="connsiteY1" fmla="*/ 0 h 4020855"/>
              <a:gd name="connsiteX2" fmla="*/ 877035 w 3256981"/>
              <a:gd name="connsiteY2" fmla="*/ 4020855 h 4020855"/>
              <a:gd name="connsiteX3" fmla="*/ 50318 w 3256981"/>
              <a:gd name="connsiteY3" fmla="*/ 4020855 h 4020855"/>
              <a:gd name="connsiteX4" fmla="*/ 214 w 3256981"/>
              <a:gd name="connsiteY4" fmla="*/ 0 h 4020855"/>
              <a:gd name="connsiteX0" fmla="*/ 557 w 3219672"/>
              <a:gd name="connsiteY0" fmla="*/ 0 h 4020855"/>
              <a:gd name="connsiteX1" fmla="*/ 3219672 w 3219672"/>
              <a:gd name="connsiteY1" fmla="*/ 0 h 4020855"/>
              <a:gd name="connsiteX2" fmla="*/ 839726 w 3219672"/>
              <a:gd name="connsiteY2" fmla="*/ 4020855 h 4020855"/>
              <a:gd name="connsiteX3" fmla="*/ 13009 w 3219672"/>
              <a:gd name="connsiteY3" fmla="*/ 4020855 h 4020855"/>
              <a:gd name="connsiteX4" fmla="*/ 557 w 3219672"/>
              <a:gd name="connsiteY4" fmla="*/ 0 h 4020855"/>
              <a:gd name="connsiteX0" fmla="*/ 725 w 3214461"/>
              <a:gd name="connsiteY0" fmla="*/ 0 h 4020855"/>
              <a:gd name="connsiteX1" fmla="*/ 3214461 w 3214461"/>
              <a:gd name="connsiteY1" fmla="*/ 0 h 4020855"/>
              <a:gd name="connsiteX2" fmla="*/ 834515 w 3214461"/>
              <a:gd name="connsiteY2" fmla="*/ 4020855 h 4020855"/>
              <a:gd name="connsiteX3" fmla="*/ 7798 w 3214461"/>
              <a:gd name="connsiteY3" fmla="*/ 4020855 h 4020855"/>
              <a:gd name="connsiteX4" fmla="*/ 725 w 3214461"/>
              <a:gd name="connsiteY4" fmla="*/ 0 h 4020855"/>
              <a:gd name="connsiteX0" fmla="*/ 1039 w 3209396"/>
              <a:gd name="connsiteY0" fmla="*/ 0 h 4020855"/>
              <a:gd name="connsiteX1" fmla="*/ 3209396 w 3209396"/>
              <a:gd name="connsiteY1" fmla="*/ 0 h 4020855"/>
              <a:gd name="connsiteX2" fmla="*/ 829450 w 3209396"/>
              <a:gd name="connsiteY2" fmla="*/ 4020855 h 4020855"/>
              <a:gd name="connsiteX3" fmla="*/ 2733 w 3209396"/>
              <a:gd name="connsiteY3" fmla="*/ 4020855 h 4020855"/>
              <a:gd name="connsiteX4" fmla="*/ 1039 w 3209396"/>
              <a:gd name="connsiteY4" fmla="*/ 0 h 4020855"/>
              <a:gd name="connsiteX0" fmla="*/ 725 w 3209082"/>
              <a:gd name="connsiteY0" fmla="*/ 0 h 4020855"/>
              <a:gd name="connsiteX1" fmla="*/ 3209082 w 3209082"/>
              <a:gd name="connsiteY1" fmla="*/ 0 h 4020855"/>
              <a:gd name="connsiteX2" fmla="*/ 829136 w 3209082"/>
              <a:gd name="connsiteY2" fmla="*/ 4020855 h 4020855"/>
              <a:gd name="connsiteX3" fmla="*/ 7798 w 3209082"/>
              <a:gd name="connsiteY3" fmla="*/ 4020855 h 4020855"/>
              <a:gd name="connsiteX4" fmla="*/ 725 w 3209082"/>
              <a:gd name="connsiteY4" fmla="*/ 0 h 4020855"/>
              <a:gd name="connsiteX0" fmla="*/ 1038 w 3209395"/>
              <a:gd name="connsiteY0" fmla="*/ 0 h 4020855"/>
              <a:gd name="connsiteX1" fmla="*/ 3209395 w 3209395"/>
              <a:gd name="connsiteY1" fmla="*/ 0 h 4020855"/>
              <a:gd name="connsiteX2" fmla="*/ 829449 w 3209395"/>
              <a:gd name="connsiteY2" fmla="*/ 4020855 h 4020855"/>
              <a:gd name="connsiteX3" fmla="*/ 2732 w 3209395"/>
              <a:gd name="connsiteY3" fmla="*/ 4020855 h 4020855"/>
              <a:gd name="connsiteX4" fmla="*/ 1038 w 3209395"/>
              <a:gd name="connsiteY4" fmla="*/ 0 h 4020855"/>
              <a:gd name="connsiteX0" fmla="*/ 3685 w 3206663"/>
              <a:gd name="connsiteY0" fmla="*/ 0 h 4020855"/>
              <a:gd name="connsiteX1" fmla="*/ 3206663 w 3206663"/>
              <a:gd name="connsiteY1" fmla="*/ 0 h 4020855"/>
              <a:gd name="connsiteX2" fmla="*/ 826717 w 3206663"/>
              <a:gd name="connsiteY2" fmla="*/ 4020855 h 4020855"/>
              <a:gd name="connsiteX3" fmla="*/ 0 w 3206663"/>
              <a:gd name="connsiteY3" fmla="*/ 4020855 h 4020855"/>
              <a:gd name="connsiteX4" fmla="*/ 3685 w 3206663"/>
              <a:gd name="connsiteY4" fmla="*/ 0 h 402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663" h="4020855">
                <a:moveTo>
                  <a:pt x="3685" y="0"/>
                </a:moveTo>
                <a:lnTo>
                  <a:pt x="3206663" y="0"/>
                </a:lnTo>
                <a:lnTo>
                  <a:pt x="826717" y="4020855"/>
                </a:lnTo>
                <a:lnTo>
                  <a:pt x="0" y="4020855"/>
                </a:lnTo>
                <a:cubicBezTo>
                  <a:pt x="4175" y="2680570"/>
                  <a:pt x="-490" y="1340285"/>
                  <a:pt x="3685" y="0"/>
                </a:cubicBezTo>
                <a:close/>
              </a:path>
            </a:pathLst>
          </a:cu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main_rt">
            <a:extLst>
              <a:ext uri="{FF2B5EF4-FFF2-40B4-BE49-F238E27FC236}">
                <a16:creationId xmlns:a16="http://schemas.microsoft.com/office/drawing/2014/main" id="{6DFFED38-D9C8-447C-ABFB-6A00D098DBD6}"/>
              </a:ext>
            </a:extLst>
          </p:cNvPr>
          <p:cNvSpPr>
            <a:spLocks/>
          </p:cNvSpPr>
          <p:nvPr/>
        </p:nvSpPr>
        <p:spPr bwMode="auto">
          <a:xfrm>
            <a:off x="4096296" y="1483052"/>
            <a:ext cx="5078562" cy="3973719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4712 w 13590"/>
              <a:gd name="connsiteY0" fmla="*/ 0 h 10000"/>
              <a:gd name="connsiteX1" fmla="*/ 13590 w 13590"/>
              <a:gd name="connsiteY1" fmla="*/ 0 h 10000"/>
              <a:gd name="connsiteX2" fmla="*/ 10001 w 13590"/>
              <a:gd name="connsiteY2" fmla="*/ 10000 h 10000"/>
              <a:gd name="connsiteX3" fmla="*/ 0 w 13590"/>
              <a:gd name="connsiteY3" fmla="*/ 9999 h 10000"/>
              <a:gd name="connsiteX4" fmla="*/ 4712 w 13590"/>
              <a:gd name="connsiteY4" fmla="*/ 0 h 10000"/>
              <a:gd name="connsiteX0" fmla="*/ 4712 w 13591"/>
              <a:gd name="connsiteY0" fmla="*/ 0 h 10031"/>
              <a:gd name="connsiteX1" fmla="*/ 13590 w 13591"/>
              <a:gd name="connsiteY1" fmla="*/ 0 h 10031"/>
              <a:gd name="connsiteX2" fmla="*/ 13518 w 13591"/>
              <a:gd name="connsiteY2" fmla="*/ 10031 h 10031"/>
              <a:gd name="connsiteX3" fmla="*/ 0 w 13591"/>
              <a:gd name="connsiteY3" fmla="*/ 9999 h 10031"/>
              <a:gd name="connsiteX4" fmla="*/ 4712 w 13591"/>
              <a:gd name="connsiteY4" fmla="*/ 0 h 10031"/>
              <a:gd name="connsiteX0" fmla="*/ 4712 w 13541"/>
              <a:gd name="connsiteY0" fmla="*/ 0 h 10031"/>
              <a:gd name="connsiteX1" fmla="*/ 13539 w 13541"/>
              <a:gd name="connsiteY1" fmla="*/ 0 h 10031"/>
              <a:gd name="connsiteX2" fmla="*/ 13518 w 13541"/>
              <a:gd name="connsiteY2" fmla="*/ 10031 h 10031"/>
              <a:gd name="connsiteX3" fmla="*/ 0 w 13541"/>
              <a:gd name="connsiteY3" fmla="*/ 9999 h 10031"/>
              <a:gd name="connsiteX4" fmla="*/ 4712 w 13541"/>
              <a:gd name="connsiteY4" fmla="*/ 0 h 10031"/>
              <a:gd name="connsiteX0" fmla="*/ 4712 w 13543"/>
              <a:gd name="connsiteY0" fmla="*/ 0 h 10031"/>
              <a:gd name="connsiteX1" fmla="*/ 13539 w 13543"/>
              <a:gd name="connsiteY1" fmla="*/ 0 h 10031"/>
              <a:gd name="connsiteX2" fmla="*/ 13540 w 13543"/>
              <a:gd name="connsiteY2" fmla="*/ 10031 h 10031"/>
              <a:gd name="connsiteX3" fmla="*/ 0 w 13543"/>
              <a:gd name="connsiteY3" fmla="*/ 9999 h 10031"/>
              <a:gd name="connsiteX4" fmla="*/ 4712 w 13543"/>
              <a:gd name="connsiteY4" fmla="*/ 0 h 10031"/>
              <a:gd name="connsiteX0" fmla="*/ 4712 w 13547"/>
              <a:gd name="connsiteY0" fmla="*/ 0 h 10031"/>
              <a:gd name="connsiteX1" fmla="*/ 13539 w 13547"/>
              <a:gd name="connsiteY1" fmla="*/ 0 h 10031"/>
              <a:gd name="connsiteX2" fmla="*/ 13547 w 13547"/>
              <a:gd name="connsiteY2" fmla="*/ 10031 h 10031"/>
              <a:gd name="connsiteX3" fmla="*/ 0 w 13547"/>
              <a:gd name="connsiteY3" fmla="*/ 9999 h 10031"/>
              <a:gd name="connsiteX4" fmla="*/ 4712 w 13547"/>
              <a:gd name="connsiteY4" fmla="*/ 0 h 10031"/>
              <a:gd name="connsiteX0" fmla="*/ 4712 w 13547"/>
              <a:gd name="connsiteY0" fmla="*/ 0 h 10031"/>
              <a:gd name="connsiteX1" fmla="*/ 10841 w 13547"/>
              <a:gd name="connsiteY1" fmla="*/ 0 h 10031"/>
              <a:gd name="connsiteX2" fmla="*/ 13547 w 13547"/>
              <a:gd name="connsiteY2" fmla="*/ 10031 h 10031"/>
              <a:gd name="connsiteX3" fmla="*/ 0 w 13547"/>
              <a:gd name="connsiteY3" fmla="*/ 9999 h 10031"/>
              <a:gd name="connsiteX4" fmla="*/ 4712 w 13547"/>
              <a:gd name="connsiteY4" fmla="*/ 0 h 10031"/>
              <a:gd name="connsiteX0" fmla="*/ 4712 w 10869"/>
              <a:gd name="connsiteY0" fmla="*/ 0 h 10056"/>
              <a:gd name="connsiteX1" fmla="*/ 10841 w 10869"/>
              <a:gd name="connsiteY1" fmla="*/ 0 h 10056"/>
              <a:gd name="connsiteX2" fmla="*/ 10869 w 10869"/>
              <a:gd name="connsiteY2" fmla="*/ 10056 h 10056"/>
              <a:gd name="connsiteX3" fmla="*/ 0 w 10869"/>
              <a:gd name="connsiteY3" fmla="*/ 9999 h 10056"/>
              <a:gd name="connsiteX4" fmla="*/ 4712 w 10869"/>
              <a:gd name="connsiteY4" fmla="*/ 0 h 10056"/>
              <a:gd name="connsiteX0" fmla="*/ 4712 w 10844"/>
              <a:gd name="connsiteY0" fmla="*/ 0 h 10056"/>
              <a:gd name="connsiteX1" fmla="*/ 10841 w 10844"/>
              <a:gd name="connsiteY1" fmla="*/ 0 h 10056"/>
              <a:gd name="connsiteX2" fmla="*/ 10829 w 10844"/>
              <a:gd name="connsiteY2" fmla="*/ 10056 h 10056"/>
              <a:gd name="connsiteX3" fmla="*/ 0 w 10844"/>
              <a:gd name="connsiteY3" fmla="*/ 9999 h 10056"/>
              <a:gd name="connsiteX4" fmla="*/ 4712 w 10844"/>
              <a:gd name="connsiteY4" fmla="*/ 0 h 10056"/>
              <a:gd name="connsiteX0" fmla="*/ 4712 w 10829"/>
              <a:gd name="connsiteY0" fmla="*/ 0 h 10056"/>
              <a:gd name="connsiteX1" fmla="*/ 10262 w 10829"/>
              <a:gd name="connsiteY1" fmla="*/ 0 h 10056"/>
              <a:gd name="connsiteX2" fmla="*/ 10829 w 10829"/>
              <a:gd name="connsiteY2" fmla="*/ 10056 h 10056"/>
              <a:gd name="connsiteX3" fmla="*/ 0 w 10829"/>
              <a:gd name="connsiteY3" fmla="*/ 9999 h 10056"/>
              <a:gd name="connsiteX4" fmla="*/ 4712 w 10829"/>
              <a:gd name="connsiteY4" fmla="*/ 0 h 10056"/>
              <a:gd name="connsiteX0" fmla="*/ 4712 w 10289"/>
              <a:gd name="connsiteY0" fmla="*/ 0 h 10056"/>
              <a:gd name="connsiteX1" fmla="*/ 10262 w 10289"/>
              <a:gd name="connsiteY1" fmla="*/ 0 h 10056"/>
              <a:gd name="connsiteX2" fmla="*/ 10289 w 10289"/>
              <a:gd name="connsiteY2" fmla="*/ 10056 h 10056"/>
              <a:gd name="connsiteX3" fmla="*/ 0 w 10289"/>
              <a:gd name="connsiteY3" fmla="*/ 9999 h 10056"/>
              <a:gd name="connsiteX4" fmla="*/ 4712 w 10289"/>
              <a:gd name="connsiteY4" fmla="*/ 0 h 10056"/>
              <a:gd name="connsiteX0" fmla="*/ 4712 w 10289"/>
              <a:gd name="connsiteY0" fmla="*/ 0 h 10032"/>
              <a:gd name="connsiteX1" fmla="*/ 10262 w 10289"/>
              <a:gd name="connsiteY1" fmla="*/ 0 h 10032"/>
              <a:gd name="connsiteX2" fmla="*/ 10289 w 10289"/>
              <a:gd name="connsiteY2" fmla="*/ 10032 h 10032"/>
              <a:gd name="connsiteX3" fmla="*/ 0 w 10289"/>
              <a:gd name="connsiteY3" fmla="*/ 9999 h 10032"/>
              <a:gd name="connsiteX4" fmla="*/ 4712 w 10289"/>
              <a:gd name="connsiteY4" fmla="*/ 0 h 10032"/>
              <a:gd name="connsiteX0" fmla="*/ 4712 w 10289"/>
              <a:gd name="connsiteY0" fmla="*/ 0 h 10008"/>
              <a:gd name="connsiteX1" fmla="*/ 10262 w 10289"/>
              <a:gd name="connsiteY1" fmla="*/ 0 h 10008"/>
              <a:gd name="connsiteX2" fmla="*/ 10289 w 10289"/>
              <a:gd name="connsiteY2" fmla="*/ 10008 h 10008"/>
              <a:gd name="connsiteX3" fmla="*/ 0 w 10289"/>
              <a:gd name="connsiteY3" fmla="*/ 9999 h 10008"/>
              <a:gd name="connsiteX4" fmla="*/ 4712 w 10289"/>
              <a:gd name="connsiteY4" fmla="*/ 0 h 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9" h="10008">
                <a:moveTo>
                  <a:pt x="4712" y="0"/>
                </a:moveTo>
                <a:lnTo>
                  <a:pt x="10262" y="0"/>
                </a:lnTo>
                <a:cubicBezTo>
                  <a:pt x="10277" y="3349"/>
                  <a:pt x="10274" y="6659"/>
                  <a:pt x="10289" y="10008"/>
                </a:cubicBezTo>
                <a:lnTo>
                  <a:pt x="0" y="9999"/>
                </a:lnTo>
                <a:lnTo>
                  <a:pt x="4712" y="0"/>
                </a:lnTo>
                <a:close/>
              </a:path>
            </a:pathLst>
          </a:custGeo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E4D9D14-183E-463D-839C-0866C1860418}"/>
              </a:ext>
            </a:extLst>
          </p:cNvPr>
          <p:cNvSpPr>
            <a:spLocks/>
          </p:cNvSpPr>
          <p:nvPr/>
        </p:nvSpPr>
        <p:spPr bwMode="auto">
          <a:xfrm>
            <a:off x="3164894" y="894223"/>
            <a:ext cx="3588331" cy="5353889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5357 w 10001"/>
              <a:gd name="connsiteY0" fmla="*/ 0 h 11409"/>
              <a:gd name="connsiteX1" fmla="*/ 9997 w 10001"/>
              <a:gd name="connsiteY1" fmla="*/ 140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10001"/>
              <a:gd name="connsiteY0" fmla="*/ 0 h 11409"/>
              <a:gd name="connsiteX1" fmla="*/ 9682 w 10001"/>
              <a:gd name="connsiteY1" fmla="*/ 3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9702"/>
              <a:gd name="connsiteY0" fmla="*/ 0 h 11409"/>
              <a:gd name="connsiteX1" fmla="*/ 9682 w 9702"/>
              <a:gd name="connsiteY1" fmla="*/ 39 h 11409"/>
              <a:gd name="connsiteX2" fmla="*/ 9702 w 9702"/>
              <a:gd name="connsiteY2" fmla="*/ 11409 h 11409"/>
              <a:gd name="connsiteX3" fmla="*/ 0 w 9702"/>
              <a:gd name="connsiteY3" fmla="*/ 11408 h 11409"/>
              <a:gd name="connsiteX4" fmla="*/ 5357 w 9702"/>
              <a:gd name="connsiteY4" fmla="*/ 0 h 11409"/>
              <a:gd name="connsiteX0" fmla="*/ 5506 w 10000"/>
              <a:gd name="connsiteY0" fmla="*/ 0 h 9983"/>
              <a:gd name="connsiteX1" fmla="*/ 9979 w 10000"/>
              <a:gd name="connsiteY1" fmla="*/ 17 h 9983"/>
              <a:gd name="connsiteX2" fmla="*/ 10000 w 10000"/>
              <a:gd name="connsiteY2" fmla="*/ 9983 h 9983"/>
              <a:gd name="connsiteX3" fmla="*/ 0 w 10000"/>
              <a:gd name="connsiteY3" fmla="*/ 9982 h 9983"/>
              <a:gd name="connsiteX4" fmla="*/ 5506 w 10000"/>
              <a:gd name="connsiteY4" fmla="*/ 0 h 9983"/>
              <a:gd name="connsiteX0" fmla="*/ 5506 w 10000"/>
              <a:gd name="connsiteY0" fmla="*/ 0 h 10000"/>
              <a:gd name="connsiteX1" fmla="*/ 997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5506 w 10000"/>
              <a:gd name="connsiteY4" fmla="*/ 0 h 10000"/>
              <a:gd name="connsiteX0" fmla="*/ 5506 w 9982"/>
              <a:gd name="connsiteY0" fmla="*/ 0 h 10000"/>
              <a:gd name="connsiteX1" fmla="*/ 9979 w 9982"/>
              <a:gd name="connsiteY1" fmla="*/ 0 h 10000"/>
              <a:gd name="connsiteX2" fmla="*/ 9968 w 9982"/>
              <a:gd name="connsiteY2" fmla="*/ 10000 h 10000"/>
              <a:gd name="connsiteX3" fmla="*/ 0 w 9982"/>
              <a:gd name="connsiteY3" fmla="*/ 9999 h 10000"/>
              <a:gd name="connsiteX4" fmla="*/ 5506 w 9982"/>
              <a:gd name="connsiteY4" fmla="*/ 0 h 10000"/>
              <a:gd name="connsiteX0" fmla="*/ 5516 w 10019"/>
              <a:gd name="connsiteY0" fmla="*/ 0 h 10000"/>
              <a:gd name="connsiteX1" fmla="*/ 9997 w 10019"/>
              <a:gd name="connsiteY1" fmla="*/ 0 h 10000"/>
              <a:gd name="connsiteX2" fmla="*/ 10019 w 10019"/>
              <a:gd name="connsiteY2" fmla="*/ 10000 h 10000"/>
              <a:gd name="connsiteX3" fmla="*/ 0 w 10019"/>
              <a:gd name="connsiteY3" fmla="*/ 9999 h 10000"/>
              <a:gd name="connsiteX4" fmla="*/ 5516 w 10019"/>
              <a:gd name="connsiteY4" fmla="*/ 0 h 10000"/>
              <a:gd name="connsiteX0" fmla="*/ 5516 w 10003"/>
              <a:gd name="connsiteY0" fmla="*/ 0 h 10000"/>
              <a:gd name="connsiteX1" fmla="*/ 9997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9 h 10000"/>
              <a:gd name="connsiteX4" fmla="*/ 5516 w 10003"/>
              <a:gd name="connsiteY4" fmla="*/ 0 h 10000"/>
              <a:gd name="connsiteX0" fmla="*/ 5516 w 12871"/>
              <a:gd name="connsiteY0" fmla="*/ 0 h 10000"/>
              <a:gd name="connsiteX1" fmla="*/ 12871 w 12871"/>
              <a:gd name="connsiteY1" fmla="*/ 0 h 10000"/>
              <a:gd name="connsiteX2" fmla="*/ 10003 w 12871"/>
              <a:gd name="connsiteY2" fmla="*/ 10000 h 10000"/>
              <a:gd name="connsiteX3" fmla="*/ 0 w 12871"/>
              <a:gd name="connsiteY3" fmla="*/ 9999 h 10000"/>
              <a:gd name="connsiteX4" fmla="*/ 5516 w 12871"/>
              <a:gd name="connsiteY4" fmla="*/ 0 h 10000"/>
              <a:gd name="connsiteX0" fmla="*/ 5516 w 12877"/>
              <a:gd name="connsiteY0" fmla="*/ 0 h 10000"/>
              <a:gd name="connsiteX1" fmla="*/ 12871 w 12877"/>
              <a:gd name="connsiteY1" fmla="*/ 0 h 10000"/>
              <a:gd name="connsiteX2" fmla="*/ 12877 w 12877"/>
              <a:gd name="connsiteY2" fmla="*/ 10000 h 10000"/>
              <a:gd name="connsiteX3" fmla="*/ 0 w 12877"/>
              <a:gd name="connsiteY3" fmla="*/ 9999 h 10000"/>
              <a:gd name="connsiteX4" fmla="*/ 5516 w 12877"/>
              <a:gd name="connsiteY4" fmla="*/ 0 h 10000"/>
              <a:gd name="connsiteX0" fmla="*/ 5516 w 12877"/>
              <a:gd name="connsiteY0" fmla="*/ 0 h 9999"/>
              <a:gd name="connsiteX1" fmla="*/ 12871 w 12877"/>
              <a:gd name="connsiteY1" fmla="*/ 0 h 9999"/>
              <a:gd name="connsiteX2" fmla="*/ 12877 w 12877"/>
              <a:gd name="connsiteY2" fmla="*/ 9978 h 9999"/>
              <a:gd name="connsiteX3" fmla="*/ 0 w 12877"/>
              <a:gd name="connsiteY3" fmla="*/ 9999 h 9999"/>
              <a:gd name="connsiteX4" fmla="*/ 5516 w 12877"/>
              <a:gd name="connsiteY4" fmla="*/ 0 h 9999"/>
              <a:gd name="connsiteX0" fmla="*/ 4284 w 10000"/>
              <a:gd name="connsiteY0" fmla="*/ 0 h 10000"/>
              <a:gd name="connsiteX1" fmla="*/ 4763 w 10000"/>
              <a:gd name="connsiteY1" fmla="*/ 0 h 10000"/>
              <a:gd name="connsiteX2" fmla="*/ 10000 w 10000"/>
              <a:gd name="connsiteY2" fmla="*/ 9979 h 10000"/>
              <a:gd name="connsiteX3" fmla="*/ 0 w 10000"/>
              <a:gd name="connsiteY3" fmla="*/ 10000 h 10000"/>
              <a:gd name="connsiteX4" fmla="*/ 4284 w 10000"/>
              <a:gd name="connsiteY4" fmla="*/ 0 h 10000"/>
              <a:gd name="connsiteX0" fmla="*/ 4284 w 4763"/>
              <a:gd name="connsiteY0" fmla="*/ 0 h 10021"/>
              <a:gd name="connsiteX1" fmla="*/ 4763 w 4763"/>
              <a:gd name="connsiteY1" fmla="*/ 0 h 10021"/>
              <a:gd name="connsiteX2" fmla="*/ 910 w 4763"/>
              <a:gd name="connsiteY2" fmla="*/ 10021 h 10021"/>
              <a:gd name="connsiteX3" fmla="*/ 0 w 4763"/>
              <a:gd name="connsiteY3" fmla="*/ 10000 h 10021"/>
              <a:gd name="connsiteX4" fmla="*/ 4284 w 4763"/>
              <a:gd name="connsiteY4" fmla="*/ 0 h 10021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78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9979"/>
              <a:gd name="connsiteX1" fmla="*/ 10000 w 10000"/>
              <a:gd name="connsiteY1" fmla="*/ 0 h 9979"/>
              <a:gd name="connsiteX2" fmla="*/ 1554 w 10000"/>
              <a:gd name="connsiteY2" fmla="*/ 9979 h 9979"/>
              <a:gd name="connsiteX3" fmla="*/ 0 w 10000"/>
              <a:gd name="connsiteY3" fmla="*/ 9979 h 9979"/>
              <a:gd name="connsiteX4" fmla="*/ 8994 w 10000"/>
              <a:gd name="connsiteY4" fmla="*/ 0 h 9979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09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388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27"/>
              <a:gd name="connsiteY0" fmla="*/ 0 h 10000"/>
              <a:gd name="connsiteX1" fmla="*/ 10327 w 10327"/>
              <a:gd name="connsiteY1" fmla="*/ 0 h 10000"/>
              <a:gd name="connsiteX2" fmla="*/ 1388 w 10327"/>
              <a:gd name="connsiteY2" fmla="*/ 10000 h 10000"/>
              <a:gd name="connsiteX3" fmla="*/ 0 w 10327"/>
              <a:gd name="connsiteY3" fmla="*/ 10000 h 10000"/>
              <a:gd name="connsiteX4" fmla="*/ 8994 w 10327"/>
              <a:gd name="connsiteY4" fmla="*/ 0 h 10000"/>
              <a:gd name="connsiteX0" fmla="*/ 8994 w 10337"/>
              <a:gd name="connsiteY0" fmla="*/ 0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8994 w 10337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7" h="10000">
                <a:moveTo>
                  <a:pt x="8994" y="0"/>
                </a:moveTo>
                <a:lnTo>
                  <a:pt x="10337" y="0"/>
                </a:lnTo>
                <a:cubicBezTo>
                  <a:pt x="7414" y="3317"/>
                  <a:pt x="4627" y="6349"/>
                  <a:pt x="1388" y="10000"/>
                </a:cubicBezTo>
                <a:lnTo>
                  <a:pt x="0" y="10000"/>
                </a:lnTo>
                <a:lnTo>
                  <a:pt x="8994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64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1A38B52-1E96-4FDA-B1C5-BEAE48598C01}"/>
              </a:ext>
            </a:extLst>
          </p:cNvPr>
          <p:cNvSpPr/>
          <p:nvPr/>
        </p:nvSpPr>
        <p:spPr>
          <a:xfrm>
            <a:off x="2286000" y="578078"/>
            <a:ext cx="2082277" cy="2372775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01653 w 2900422"/>
              <a:gd name="connsiteY0" fmla="*/ 2250 h 3305060"/>
              <a:gd name="connsiteX1" fmla="*/ 0 w 2900422"/>
              <a:gd name="connsiteY1" fmla="*/ 3305060 h 3305060"/>
              <a:gd name="connsiteX2" fmla="*/ 1068636 w 2900422"/>
              <a:gd name="connsiteY2" fmla="*/ 3305060 h 3305060"/>
              <a:gd name="connsiteX3" fmla="*/ 2900422 w 2900422"/>
              <a:gd name="connsiteY3" fmla="*/ 0 h 3305060"/>
              <a:gd name="connsiteX4" fmla="*/ 1901653 w 2900422"/>
              <a:gd name="connsiteY4" fmla="*/ 2250 h 3305060"/>
              <a:gd name="connsiteX0" fmla="*/ 1923998 w 2900422"/>
              <a:gd name="connsiteY0" fmla="*/ 2250 h 3305060"/>
              <a:gd name="connsiteX1" fmla="*/ 0 w 2900422"/>
              <a:gd name="connsiteY1" fmla="*/ 3305060 h 3305060"/>
              <a:gd name="connsiteX2" fmla="*/ 1068636 w 2900422"/>
              <a:gd name="connsiteY2" fmla="*/ 3305060 h 3305060"/>
              <a:gd name="connsiteX3" fmla="*/ 2900422 w 2900422"/>
              <a:gd name="connsiteY3" fmla="*/ 0 h 3305060"/>
              <a:gd name="connsiteX4" fmla="*/ 1923998 w 2900422"/>
              <a:gd name="connsiteY4" fmla="*/ 2250 h 3305060"/>
              <a:gd name="connsiteX0" fmla="*/ 1929585 w 2900422"/>
              <a:gd name="connsiteY0" fmla="*/ 2250 h 3305060"/>
              <a:gd name="connsiteX1" fmla="*/ 0 w 2900422"/>
              <a:gd name="connsiteY1" fmla="*/ 3305060 h 3305060"/>
              <a:gd name="connsiteX2" fmla="*/ 1068636 w 2900422"/>
              <a:gd name="connsiteY2" fmla="*/ 3305060 h 3305060"/>
              <a:gd name="connsiteX3" fmla="*/ 2900422 w 2900422"/>
              <a:gd name="connsiteY3" fmla="*/ 0 h 3305060"/>
              <a:gd name="connsiteX4" fmla="*/ 1929585 w 2900422"/>
              <a:gd name="connsiteY4" fmla="*/ 2250 h 33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5060">
                <a:moveTo>
                  <a:pt x="1929585" y="2250"/>
                </a:moveTo>
                <a:lnTo>
                  <a:pt x="0" y="3305060"/>
                </a:lnTo>
                <a:lnTo>
                  <a:pt x="1068636" y="3305060"/>
                </a:lnTo>
                <a:lnTo>
                  <a:pt x="2900422" y="0"/>
                </a:lnTo>
                <a:lnTo>
                  <a:pt x="1929585" y="225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62000"/>
                </a:schemeClr>
              </a:gs>
              <a:gs pos="0">
                <a:schemeClr val="accent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B47FEC8-FBA6-43EA-973C-8B355D793580}"/>
              </a:ext>
            </a:extLst>
          </p:cNvPr>
          <p:cNvSpPr/>
          <p:nvPr/>
        </p:nvSpPr>
        <p:spPr>
          <a:xfrm>
            <a:off x="2971800" y="896276"/>
            <a:ext cx="1436229" cy="1642053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16077">
                <a:moveTo>
                  <a:pt x="1861851" y="0"/>
                </a:moveTo>
                <a:lnTo>
                  <a:pt x="0" y="3316077"/>
                </a:lnTo>
                <a:lnTo>
                  <a:pt x="1068636" y="3316077"/>
                </a:lnTo>
                <a:lnTo>
                  <a:pt x="2900422" y="11017"/>
                </a:lnTo>
                <a:lnTo>
                  <a:pt x="1861851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62000"/>
                </a:schemeClr>
              </a:gs>
              <a:gs pos="0">
                <a:schemeClr val="accent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C2BBE0-B5A3-4C52-9583-F8A32CE1D0CF}"/>
              </a:ext>
            </a:extLst>
          </p:cNvPr>
          <p:cNvSpPr/>
          <p:nvPr/>
        </p:nvSpPr>
        <p:spPr>
          <a:xfrm>
            <a:off x="4034824" y="893465"/>
            <a:ext cx="764888" cy="874504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16077">
                <a:moveTo>
                  <a:pt x="1861851" y="0"/>
                </a:moveTo>
                <a:lnTo>
                  <a:pt x="0" y="3316077"/>
                </a:lnTo>
                <a:lnTo>
                  <a:pt x="1068636" y="3316077"/>
                </a:lnTo>
                <a:lnTo>
                  <a:pt x="2900422" y="11017"/>
                </a:lnTo>
                <a:lnTo>
                  <a:pt x="1861851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62000"/>
                </a:schemeClr>
              </a:gs>
              <a:gs pos="0">
                <a:schemeClr val="accent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B5F4B51-E573-4A05-9100-68114D769500}"/>
              </a:ext>
            </a:extLst>
          </p:cNvPr>
          <p:cNvSpPr/>
          <p:nvPr/>
        </p:nvSpPr>
        <p:spPr>
          <a:xfrm>
            <a:off x="5681523" y="1484511"/>
            <a:ext cx="1104009" cy="1258553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29415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29415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46000"/>
                </a:schemeClr>
              </a:gs>
              <a:gs pos="0">
                <a:schemeClr val="accent1">
                  <a:alpha val="1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52AE507-0DB9-4591-97DE-F49587308B8C}"/>
              </a:ext>
            </a:extLst>
          </p:cNvPr>
          <p:cNvSpPr/>
          <p:nvPr/>
        </p:nvSpPr>
        <p:spPr>
          <a:xfrm>
            <a:off x="5640807" y="893937"/>
            <a:ext cx="2390879" cy="2725564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68636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AD7AF33-342B-47BF-B23E-E9EDD91B28FC}"/>
              </a:ext>
            </a:extLst>
          </p:cNvPr>
          <p:cNvSpPr/>
          <p:nvPr/>
        </p:nvSpPr>
        <p:spPr>
          <a:xfrm>
            <a:off x="5129363" y="1656263"/>
            <a:ext cx="3176437" cy="3621089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68636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00F281AD-775E-4C00-B674-192A18F9DE6B}"/>
              </a:ext>
            </a:extLst>
          </p:cNvPr>
          <p:cNvSpPr>
            <a:spLocks/>
          </p:cNvSpPr>
          <p:nvPr/>
        </p:nvSpPr>
        <p:spPr bwMode="auto">
          <a:xfrm>
            <a:off x="7243638" y="5475356"/>
            <a:ext cx="1264258" cy="1382912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5357 w 10001"/>
              <a:gd name="connsiteY0" fmla="*/ 0 h 11409"/>
              <a:gd name="connsiteX1" fmla="*/ 9997 w 10001"/>
              <a:gd name="connsiteY1" fmla="*/ 140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10001"/>
              <a:gd name="connsiteY0" fmla="*/ 0 h 11409"/>
              <a:gd name="connsiteX1" fmla="*/ 9682 w 10001"/>
              <a:gd name="connsiteY1" fmla="*/ 3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9702"/>
              <a:gd name="connsiteY0" fmla="*/ 0 h 11409"/>
              <a:gd name="connsiteX1" fmla="*/ 9682 w 9702"/>
              <a:gd name="connsiteY1" fmla="*/ 39 h 11409"/>
              <a:gd name="connsiteX2" fmla="*/ 9702 w 9702"/>
              <a:gd name="connsiteY2" fmla="*/ 11409 h 11409"/>
              <a:gd name="connsiteX3" fmla="*/ 0 w 9702"/>
              <a:gd name="connsiteY3" fmla="*/ 11408 h 11409"/>
              <a:gd name="connsiteX4" fmla="*/ 5357 w 9702"/>
              <a:gd name="connsiteY4" fmla="*/ 0 h 11409"/>
              <a:gd name="connsiteX0" fmla="*/ 5506 w 10000"/>
              <a:gd name="connsiteY0" fmla="*/ 0 h 9983"/>
              <a:gd name="connsiteX1" fmla="*/ 9979 w 10000"/>
              <a:gd name="connsiteY1" fmla="*/ 17 h 9983"/>
              <a:gd name="connsiteX2" fmla="*/ 10000 w 10000"/>
              <a:gd name="connsiteY2" fmla="*/ 9983 h 9983"/>
              <a:gd name="connsiteX3" fmla="*/ 0 w 10000"/>
              <a:gd name="connsiteY3" fmla="*/ 9982 h 9983"/>
              <a:gd name="connsiteX4" fmla="*/ 5506 w 10000"/>
              <a:gd name="connsiteY4" fmla="*/ 0 h 9983"/>
              <a:gd name="connsiteX0" fmla="*/ 5506 w 10000"/>
              <a:gd name="connsiteY0" fmla="*/ 0 h 10000"/>
              <a:gd name="connsiteX1" fmla="*/ 997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5506 w 10000"/>
              <a:gd name="connsiteY4" fmla="*/ 0 h 10000"/>
              <a:gd name="connsiteX0" fmla="*/ 5506 w 9982"/>
              <a:gd name="connsiteY0" fmla="*/ 0 h 10000"/>
              <a:gd name="connsiteX1" fmla="*/ 9979 w 9982"/>
              <a:gd name="connsiteY1" fmla="*/ 0 h 10000"/>
              <a:gd name="connsiteX2" fmla="*/ 9968 w 9982"/>
              <a:gd name="connsiteY2" fmla="*/ 10000 h 10000"/>
              <a:gd name="connsiteX3" fmla="*/ 0 w 9982"/>
              <a:gd name="connsiteY3" fmla="*/ 9999 h 10000"/>
              <a:gd name="connsiteX4" fmla="*/ 5506 w 9982"/>
              <a:gd name="connsiteY4" fmla="*/ 0 h 10000"/>
              <a:gd name="connsiteX0" fmla="*/ 5516 w 10019"/>
              <a:gd name="connsiteY0" fmla="*/ 0 h 10000"/>
              <a:gd name="connsiteX1" fmla="*/ 9997 w 10019"/>
              <a:gd name="connsiteY1" fmla="*/ 0 h 10000"/>
              <a:gd name="connsiteX2" fmla="*/ 10019 w 10019"/>
              <a:gd name="connsiteY2" fmla="*/ 10000 h 10000"/>
              <a:gd name="connsiteX3" fmla="*/ 0 w 10019"/>
              <a:gd name="connsiteY3" fmla="*/ 9999 h 10000"/>
              <a:gd name="connsiteX4" fmla="*/ 5516 w 10019"/>
              <a:gd name="connsiteY4" fmla="*/ 0 h 10000"/>
              <a:gd name="connsiteX0" fmla="*/ 5516 w 10003"/>
              <a:gd name="connsiteY0" fmla="*/ 0 h 10000"/>
              <a:gd name="connsiteX1" fmla="*/ 9997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9 h 10000"/>
              <a:gd name="connsiteX4" fmla="*/ 5516 w 10003"/>
              <a:gd name="connsiteY4" fmla="*/ 0 h 10000"/>
              <a:gd name="connsiteX0" fmla="*/ 5516 w 12871"/>
              <a:gd name="connsiteY0" fmla="*/ 0 h 10000"/>
              <a:gd name="connsiteX1" fmla="*/ 12871 w 12871"/>
              <a:gd name="connsiteY1" fmla="*/ 0 h 10000"/>
              <a:gd name="connsiteX2" fmla="*/ 10003 w 12871"/>
              <a:gd name="connsiteY2" fmla="*/ 10000 h 10000"/>
              <a:gd name="connsiteX3" fmla="*/ 0 w 12871"/>
              <a:gd name="connsiteY3" fmla="*/ 9999 h 10000"/>
              <a:gd name="connsiteX4" fmla="*/ 5516 w 12871"/>
              <a:gd name="connsiteY4" fmla="*/ 0 h 10000"/>
              <a:gd name="connsiteX0" fmla="*/ 5516 w 12877"/>
              <a:gd name="connsiteY0" fmla="*/ 0 h 10000"/>
              <a:gd name="connsiteX1" fmla="*/ 12871 w 12877"/>
              <a:gd name="connsiteY1" fmla="*/ 0 h 10000"/>
              <a:gd name="connsiteX2" fmla="*/ 12877 w 12877"/>
              <a:gd name="connsiteY2" fmla="*/ 10000 h 10000"/>
              <a:gd name="connsiteX3" fmla="*/ 0 w 12877"/>
              <a:gd name="connsiteY3" fmla="*/ 9999 h 10000"/>
              <a:gd name="connsiteX4" fmla="*/ 5516 w 12877"/>
              <a:gd name="connsiteY4" fmla="*/ 0 h 10000"/>
              <a:gd name="connsiteX0" fmla="*/ 5516 w 12877"/>
              <a:gd name="connsiteY0" fmla="*/ 0 h 9999"/>
              <a:gd name="connsiteX1" fmla="*/ 12871 w 12877"/>
              <a:gd name="connsiteY1" fmla="*/ 0 h 9999"/>
              <a:gd name="connsiteX2" fmla="*/ 12877 w 12877"/>
              <a:gd name="connsiteY2" fmla="*/ 9978 h 9999"/>
              <a:gd name="connsiteX3" fmla="*/ 0 w 12877"/>
              <a:gd name="connsiteY3" fmla="*/ 9999 h 9999"/>
              <a:gd name="connsiteX4" fmla="*/ 5516 w 12877"/>
              <a:gd name="connsiteY4" fmla="*/ 0 h 9999"/>
              <a:gd name="connsiteX0" fmla="*/ 4284 w 10000"/>
              <a:gd name="connsiteY0" fmla="*/ 0 h 10000"/>
              <a:gd name="connsiteX1" fmla="*/ 4763 w 10000"/>
              <a:gd name="connsiteY1" fmla="*/ 0 h 10000"/>
              <a:gd name="connsiteX2" fmla="*/ 10000 w 10000"/>
              <a:gd name="connsiteY2" fmla="*/ 9979 h 10000"/>
              <a:gd name="connsiteX3" fmla="*/ 0 w 10000"/>
              <a:gd name="connsiteY3" fmla="*/ 10000 h 10000"/>
              <a:gd name="connsiteX4" fmla="*/ 4284 w 10000"/>
              <a:gd name="connsiteY4" fmla="*/ 0 h 10000"/>
              <a:gd name="connsiteX0" fmla="*/ 4284 w 4763"/>
              <a:gd name="connsiteY0" fmla="*/ 0 h 10021"/>
              <a:gd name="connsiteX1" fmla="*/ 4763 w 4763"/>
              <a:gd name="connsiteY1" fmla="*/ 0 h 10021"/>
              <a:gd name="connsiteX2" fmla="*/ 910 w 4763"/>
              <a:gd name="connsiteY2" fmla="*/ 10021 h 10021"/>
              <a:gd name="connsiteX3" fmla="*/ 0 w 4763"/>
              <a:gd name="connsiteY3" fmla="*/ 10000 h 10021"/>
              <a:gd name="connsiteX4" fmla="*/ 4284 w 4763"/>
              <a:gd name="connsiteY4" fmla="*/ 0 h 10021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78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9979"/>
              <a:gd name="connsiteX1" fmla="*/ 10000 w 10000"/>
              <a:gd name="connsiteY1" fmla="*/ 0 h 9979"/>
              <a:gd name="connsiteX2" fmla="*/ 1554 w 10000"/>
              <a:gd name="connsiteY2" fmla="*/ 9979 h 9979"/>
              <a:gd name="connsiteX3" fmla="*/ 0 w 10000"/>
              <a:gd name="connsiteY3" fmla="*/ 9979 h 9979"/>
              <a:gd name="connsiteX4" fmla="*/ 8994 w 10000"/>
              <a:gd name="connsiteY4" fmla="*/ 0 h 9979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09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388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27"/>
              <a:gd name="connsiteY0" fmla="*/ 0 h 10000"/>
              <a:gd name="connsiteX1" fmla="*/ 10327 w 10327"/>
              <a:gd name="connsiteY1" fmla="*/ 0 h 10000"/>
              <a:gd name="connsiteX2" fmla="*/ 1388 w 10327"/>
              <a:gd name="connsiteY2" fmla="*/ 10000 h 10000"/>
              <a:gd name="connsiteX3" fmla="*/ 0 w 10327"/>
              <a:gd name="connsiteY3" fmla="*/ 10000 h 10000"/>
              <a:gd name="connsiteX4" fmla="*/ 8994 w 10327"/>
              <a:gd name="connsiteY4" fmla="*/ 0 h 10000"/>
              <a:gd name="connsiteX0" fmla="*/ 8994 w 10337"/>
              <a:gd name="connsiteY0" fmla="*/ 0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8994 w 10337"/>
              <a:gd name="connsiteY4" fmla="*/ 0 h 10000"/>
              <a:gd name="connsiteX0" fmla="*/ 7606 w 8949"/>
              <a:gd name="connsiteY0" fmla="*/ 0 h 10000"/>
              <a:gd name="connsiteX1" fmla="*/ 8949 w 8949"/>
              <a:gd name="connsiteY1" fmla="*/ 0 h 10000"/>
              <a:gd name="connsiteX2" fmla="*/ 0 w 8949"/>
              <a:gd name="connsiteY2" fmla="*/ 10000 h 10000"/>
              <a:gd name="connsiteX3" fmla="*/ 5254 w 8949"/>
              <a:gd name="connsiteY3" fmla="*/ 2630 h 10000"/>
              <a:gd name="connsiteX4" fmla="*/ 7606 w 8949"/>
              <a:gd name="connsiteY4" fmla="*/ 0 h 10000"/>
              <a:gd name="connsiteX0" fmla="*/ 2628 w 4129"/>
              <a:gd name="connsiteY0" fmla="*/ 0 h 2657"/>
              <a:gd name="connsiteX1" fmla="*/ 4129 w 4129"/>
              <a:gd name="connsiteY1" fmla="*/ 0 h 2657"/>
              <a:gd name="connsiteX2" fmla="*/ 1646 w 4129"/>
              <a:gd name="connsiteY2" fmla="*/ 2657 h 2657"/>
              <a:gd name="connsiteX3" fmla="*/ 0 w 4129"/>
              <a:gd name="connsiteY3" fmla="*/ 2630 h 2657"/>
              <a:gd name="connsiteX4" fmla="*/ 2628 w 4129"/>
              <a:gd name="connsiteY4" fmla="*/ 0 h 2657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269 w 9904"/>
              <a:gd name="connsiteY0" fmla="*/ 0 h 10000"/>
              <a:gd name="connsiteX1" fmla="*/ 9904 w 9904"/>
              <a:gd name="connsiteY1" fmla="*/ 0 h 10000"/>
              <a:gd name="connsiteX2" fmla="*/ 3890 w 9904"/>
              <a:gd name="connsiteY2" fmla="*/ 10000 h 10000"/>
              <a:gd name="connsiteX3" fmla="*/ 0 w 9904"/>
              <a:gd name="connsiteY3" fmla="*/ 9790 h 10000"/>
              <a:gd name="connsiteX4" fmla="*/ 6269 w 9904"/>
              <a:gd name="connsiteY4" fmla="*/ 0 h 10000"/>
              <a:gd name="connsiteX0" fmla="*/ 6330 w 10000"/>
              <a:gd name="connsiteY0" fmla="*/ 0 h 9790"/>
              <a:gd name="connsiteX1" fmla="*/ 10000 w 10000"/>
              <a:gd name="connsiteY1" fmla="*/ 0 h 9790"/>
              <a:gd name="connsiteX2" fmla="*/ 4049 w 10000"/>
              <a:gd name="connsiteY2" fmla="*/ 9784 h 9790"/>
              <a:gd name="connsiteX3" fmla="*/ 0 w 10000"/>
              <a:gd name="connsiteY3" fmla="*/ 9790 h 9790"/>
              <a:gd name="connsiteX4" fmla="*/ 6330 w 10000"/>
              <a:gd name="connsiteY4" fmla="*/ 0 h 9790"/>
              <a:gd name="connsiteX0" fmla="*/ 6330 w 10000"/>
              <a:gd name="connsiteY0" fmla="*/ 0 h 9994"/>
              <a:gd name="connsiteX1" fmla="*/ 10000 w 10000"/>
              <a:gd name="connsiteY1" fmla="*/ 0 h 9994"/>
              <a:gd name="connsiteX2" fmla="*/ 4049 w 10000"/>
              <a:gd name="connsiteY2" fmla="*/ 9994 h 9994"/>
              <a:gd name="connsiteX3" fmla="*/ 0 w 10000"/>
              <a:gd name="connsiteY3" fmla="*/ 9978 h 9994"/>
              <a:gd name="connsiteX4" fmla="*/ 6330 w 10000"/>
              <a:gd name="connsiteY4" fmla="*/ 0 h 9994"/>
              <a:gd name="connsiteX0" fmla="*/ 6330 w 10000"/>
              <a:gd name="connsiteY0" fmla="*/ 0 h 9984"/>
              <a:gd name="connsiteX1" fmla="*/ 10000 w 10000"/>
              <a:gd name="connsiteY1" fmla="*/ 0 h 9984"/>
              <a:gd name="connsiteX2" fmla="*/ 4049 w 10000"/>
              <a:gd name="connsiteY2" fmla="*/ 9978 h 9984"/>
              <a:gd name="connsiteX3" fmla="*/ 0 w 10000"/>
              <a:gd name="connsiteY3" fmla="*/ 9984 h 9984"/>
              <a:gd name="connsiteX4" fmla="*/ 6330 w 10000"/>
              <a:gd name="connsiteY4" fmla="*/ 0 h 9984"/>
              <a:gd name="connsiteX0" fmla="*/ 6330 w 10000"/>
              <a:gd name="connsiteY0" fmla="*/ 0 h 10000"/>
              <a:gd name="connsiteX1" fmla="*/ 10000 w 10000"/>
              <a:gd name="connsiteY1" fmla="*/ 0 h 10000"/>
              <a:gd name="connsiteX2" fmla="*/ 4049 w 10000"/>
              <a:gd name="connsiteY2" fmla="*/ 9994 h 10000"/>
              <a:gd name="connsiteX3" fmla="*/ 0 w 10000"/>
              <a:gd name="connsiteY3" fmla="*/ 10000 h 10000"/>
              <a:gd name="connsiteX4" fmla="*/ 633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330" y="0"/>
                </a:moveTo>
                <a:lnTo>
                  <a:pt x="10000" y="0"/>
                </a:lnTo>
                <a:cubicBezTo>
                  <a:pt x="8351" y="2829"/>
                  <a:pt x="5448" y="7802"/>
                  <a:pt x="4049" y="9994"/>
                </a:cubicBezTo>
                <a:lnTo>
                  <a:pt x="0" y="10000"/>
                </a:lnTo>
                <a:lnTo>
                  <a:pt x="6330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904978F2-4F0A-4CA4-B7D5-28501F2966BD}"/>
              </a:ext>
            </a:extLst>
          </p:cNvPr>
          <p:cNvSpPr>
            <a:spLocks/>
          </p:cNvSpPr>
          <p:nvPr/>
        </p:nvSpPr>
        <p:spPr bwMode="auto">
          <a:xfrm>
            <a:off x="1860311" y="1881647"/>
            <a:ext cx="2045243" cy="2237198"/>
          </a:xfrm>
          <a:custGeom>
            <a:avLst/>
            <a:gdLst>
              <a:gd name="T0" fmla="*/ 654 w 5812"/>
              <a:gd name="T1" fmla="*/ 0 h 944"/>
              <a:gd name="T2" fmla="*/ 5812 w 5812"/>
              <a:gd name="T3" fmla="*/ 0 h 944"/>
              <a:gd name="T4" fmla="*/ 5155 w 5812"/>
              <a:gd name="T5" fmla="*/ 944 h 944"/>
              <a:gd name="T6" fmla="*/ 0 w 5812"/>
              <a:gd name="T7" fmla="*/ 944 h 944"/>
              <a:gd name="T8" fmla="*/ 654 w 5812"/>
              <a:gd name="T9" fmla="*/ 0 h 944"/>
              <a:gd name="connsiteX0" fmla="*/ 2460 w 11335"/>
              <a:gd name="connsiteY0" fmla="*/ 0 h 26733"/>
              <a:gd name="connsiteX1" fmla="*/ 11335 w 11335"/>
              <a:gd name="connsiteY1" fmla="*/ 0 h 26733"/>
              <a:gd name="connsiteX2" fmla="*/ 10205 w 11335"/>
              <a:gd name="connsiteY2" fmla="*/ 10000 h 26733"/>
              <a:gd name="connsiteX3" fmla="*/ 0 w 11335"/>
              <a:gd name="connsiteY3" fmla="*/ 26733 h 26733"/>
              <a:gd name="connsiteX4" fmla="*/ 2460 w 11335"/>
              <a:gd name="connsiteY4" fmla="*/ 0 h 26733"/>
              <a:gd name="connsiteX0" fmla="*/ 2865 w 11335"/>
              <a:gd name="connsiteY0" fmla="*/ 0 h 30109"/>
              <a:gd name="connsiteX1" fmla="*/ 11335 w 11335"/>
              <a:gd name="connsiteY1" fmla="*/ 3376 h 30109"/>
              <a:gd name="connsiteX2" fmla="*/ 10205 w 11335"/>
              <a:gd name="connsiteY2" fmla="*/ 13376 h 30109"/>
              <a:gd name="connsiteX3" fmla="*/ 0 w 11335"/>
              <a:gd name="connsiteY3" fmla="*/ 30109 h 30109"/>
              <a:gd name="connsiteX4" fmla="*/ 2865 w 11335"/>
              <a:gd name="connsiteY4" fmla="*/ 0 h 30109"/>
              <a:gd name="connsiteX0" fmla="*/ 2865 w 10205"/>
              <a:gd name="connsiteY0" fmla="*/ 0 h 30109"/>
              <a:gd name="connsiteX1" fmla="*/ 6066 w 10205"/>
              <a:gd name="connsiteY1" fmla="*/ 0 h 30109"/>
              <a:gd name="connsiteX2" fmla="*/ 10205 w 10205"/>
              <a:gd name="connsiteY2" fmla="*/ 13376 h 30109"/>
              <a:gd name="connsiteX3" fmla="*/ 0 w 10205"/>
              <a:gd name="connsiteY3" fmla="*/ 30109 h 30109"/>
              <a:gd name="connsiteX4" fmla="*/ 2865 w 10205"/>
              <a:gd name="connsiteY4" fmla="*/ 0 h 30109"/>
              <a:gd name="connsiteX0" fmla="*/ 2865 w 6092"/>
              <a:gd name="connsiteY0" fmla="*/ 0 h 30256"/>
              <a:gd name="connsiteX1" fmla="*/ 6066 w 6092"/>
              <a:gd name="connsiteY1" fmla="*/ 0 h 30256"/>
              <a:gd name="connsiteX2" fmla="*/ 6092 w 6092"/>
              <a:gd name="connsiteY2" fmla="*/ 30256 h 30256"/>
              <a:gd name="connsiteX3" fmla="*/ 0 w 6092"/>
              <a:gd name="connsiteY3" fmla="*/ 30109 h 30256"/>
              <a:gd name="connsiteX4" fmla="*/ 2865 w 6092"/>
              <a:gd name="connsiteY4" fmla="*/ 0 h 30256"/>
              <a:gd name="connsiteX0" fmla="*/ 4703 w 10000"/>
              <a:gd name="connsiteY0" fmla="*/ 0 h 9976"/>
              <a:gd name="connsiteX1" fmla="*/ 9957 w 10000"/>
              <a:gd name="connsiteY1" fmla="*/ 0 h 9976"/>
              <a:gd name="connsiteX2" fmla="*/ 10000 w 10000"/>
              <a:gd name="connsiteY2" fmla="*/ 9976 h 9976"/>
              <a:gd name="connsiteX3" fmla="*/ 0 w 10000"/>
              <a:gd name="connsiteY3" fmla="*/ 9951 h 9976"/>
              <a:gd name="connsiteX4" fmla="*/ 4703 w 10000"/>
              <a:gd name="connsiteY4" fmla="*/ 0 h 9976"/>
              <a:gd name="connsiteX0" fmla="*/ 4703 w 10020"/>
              <a:gd name="connsiteY0" fmla="*/ 0 h 9976"/>
              <a:gd name="connsiteX1" fmla="*/ 9957 w 10020"/>
              <a:gd name="connsiteY1" fmla="*/ 0 h 9976"/>
              <a:gd name="connsiteX2" fmla="*/ 10020 w 10020"/>
              <a:gd name="connsiteY2" fmla="*/ 9976 h 9976"/>
              <a:gd name="connsiteX3" fmla="*/ 0 w 10020"/>
              <a:gd name="connsiteY3" fmla="*/ 9975 h 9976"/>
              <a:gd name="connsiteX4" fmla="*/ 4703 w 10020"/>
              <a:gd name="connsiteY4" fmla="*/ 0 h 9976"/>
              <a:gd name="connsiteX0" fmla="*/ 4694 w 9980"/>
              <a:gd name="connsiteY0" fmla="*/ 0 h 10000"/>
              <a:gd name="connsiteX1" fmla="*/ 9937 w 9980"/>
              <a:gd name="connsiteY1" fmla="*/ 0 h 10000"/>
              <a:gd name="connsiteX2" fmla="*/ 9980 w 9980"/>
              <a:gd name="connsiteY2" fmla="*/ 10000 h 10000"/>
              <a:gd name="connsiteX3" fmla="*/ 0 w 9980"/>
              <a:gd name="connsiteY3" fmla="*/ 9999 h 10000"/>
              <a:gd name="connsiteX4" fmla="*/ 4694 w 9980"/>
              <a:gd name="connsiteY4" fmla="*/ 0 h 10000"/>
              <a:gd name="connsiteX0" fmla="*/ 4703 w 10000"/>
              <a:gd name="connsiteY0" fmla="*/ 0 h 10000"/>
              <a:gd name="connsiteX1" fmla="*/ 9977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4703 w 10000"/>
              <a:gd name="connsiteY4" fmla="*/ 0 h 10000"/>
              <a:gd name="connsiteX0" fmla="*/ 4703 w 9980"/>
              <a:gd name="connsiteY0" fmla="*/ 0 h 10000"/>
              <a:gd name="connsiteX1" fmla="*/ 9977 w 9980"/>
              <a:gd name="connsiteY1" fmla="*/ 0 h 10000"/>
              <a:gd name="connsiteX2" fmla="*/ 9961 w 9980"/>
              <a:gd name="connsiteY2" fmla="*/ 10000 h 10000"/>
              <a:gd name="connsiteX3" fmla="*/ 0 w 9980"/>
              <a:gd name="connsiteY3" fmla="*/ 9999 h 10000"/>
              <a:gd name="connsiteX4" fmla="*/ 4703 w 9980"/>
              <a:gd name="connsiteY4" fmla="*/ 0 h 10000"/>
              <a:gd name="connsiteX0" fmla="*/ 4712 w 10001"/>
              <a:gd name="connsiteY0" fmla="*/ 0 h 10000"/>
              <a:gd name="connsiteX1" fmla="*/ 9997 w 10001"/>
              <a:gd name="connsiteY1" fmla="*/ 0 h 10000"/>
              <a:gd name="connsiteX2" fmla="*/ 10001 w 10001"/>
              <a:gd name="connsiteY2" fmla="*/ 10000 h 10000"/>
              <a:gd name="connsiteX3" fmla="*/ 0 w 10001"/>
              <a:gd name="connsiteY3" fmla="*/ 9999 h 10000"/>
              <a:gd name="connsiteX4" fmla="*/ 4712 w 10001"/>
              <a:gd name="connsiteY4" fmla="*/ 0 h 10000"/>
              <a:gd name="connsiteX0" fmla="*/ 5357 w 10001"/>
              <a:gd name="connsiteY0" fmla="*/ 0 h 11409"/>
              <a:gd name="connsiteX1" fmla="*/ 9997 w 10001"/>
              <a:gd name="connsiteY1" fmla="*/ 140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10001"/>
              <a:gd name="connsiteY0" fmla="*/ 0 h 11409"/>
              <a:gd name="connsiteX1" fmla="*/ 9682 w 10001"/>
              <a:gd name="connsiteY1" fmla="*/ 39 h 11409"/>
              <a:gd name="connsiteX2" fmla="*/ 10001 w 10001"/>
              <a:gd name="connsiteY2" fmla="*/ 11409 h 11409"/>
              <a:gd name="connsiteX3" fmla="*/ 0 w 10001"/>
              <a:gd name="connsiteY3" fmla="*/ 11408 h 11409"/>
              <a:gd name="connsiteX4" fmla="*/ 5357 w 10001"/>
              <a:gd name="connsiteY4" fmla="*/ 0 h 11409"/>
              <a:gd name="connsiteX0" fmla="*/ 5357 w 9702"/>
              <a:gd name="connsiteY0" fmla="*/ 0 h 11409"/>
              <a:gd name="connsiteX1" fmla="*/ 9682 w 9702"/>
              <a:gd name="connsiteY1" fmla="*/ 39 h 11409"/>
              <a:gd name="connsiteX2" fmla="*/ 9702 w 9702"/>
              <a:gd name="connsiteY2" fmla="*/ 11409 h 11409"/>
              <a:gd name="connsiteX3" fmla="*/ 0 w 9702"/>
              <a:gd name="connsiteY3" fmla="*/ 11408 h 11409"/>
              <a:gd name="connsiteX4" fmla="*/ 5357 w 9702"/>
              <a:gd name="connsiteY4" fmla="*/ 0 h 11409"/>
              <a:gd name="connsiteX0" fmla="*/ 5506 w 10000"/>
              <a:gd name="connsiteY0" fmla="*/ 0 h 9983"/>
              <a:gd name="connsiteX1" fmla="*/ 9979 w 10000"/>
              <a:gd name="connsiteY1" fmla="*/ 17 h 9983"/>
              <a:gd name="connsiteX2" fmla="*/ 10000 w 10000"/>
              <a:gd name="connsiteY2" fmla="*/ 9983 h 9983"/>
              <a:gd name="connsiteX3" fmla="*/ 0 w 10000"/>
              <a:gd name="connsiteY3" fmla="*/ 9982 h 9983"/>
              <a:gd name="connsiteX4" fmla="*/ 5506 w 10000"/>
              <a:gd name="connsiteY4" fmla="*/ 0 h 9983"/>
              <a:gd name="connsiteX0" fmla="*/ 5506 w 10000"/>
              <a:gd name="connsiteY0" fmla="*/ 0 h 10000"/>
              <a:gd name="connsiteX1" fmla="*/ 9979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9999 h 10000"/>
              <a:gd name="connsiteX4" fmla="*/ 5506 w 10000"/>
              <a:gd name="connsiteY4" fmla="*/ 0 h 10000"/>
              <a:gd name="connsiteX0" fmla="*/ 5506 w 9982"/>
              <a:gd name="connsiteY0" fmla="*/ 0 h 10000"/>
              <a:gd name="connsiteX1" fmla="*/ 9979 w 9982"/>
              <a:gd name="connsiteY1" fmla="*/ 0 h 10000"/>
              <a:gd name="connsiteX2" fmla="*/ 9968 w 9982"/>
              <a:gd name="connsiteY2" fmla="*/ 10000 h 10000"/>
              <a:gd name="connsiteX3" fmla="*/ 0 w 9982"/>
              <a:gd name="connsiteY3" fmla="*/ 9999 h 10000"/>
              <a:gd name="connsiteX4" fmla="*/ 5506 w 9982"/>
              <a:gd name="connsiteY4" fmla="*/ 0 h 10000"/>
              <a:gd name="connsiteX0" fmla="*/ 5516 w 10019"/>
              <a:gd name="connsiteY0" fmla="*/ 0 h 10000"/>
              <a:gd name="connsiteX1" fmla="*/ 9997 w 10019"/>
              <a:gd name="connsiteY1" fmla="*/ 0 h 10000"/>
              <a:gd name="connsiteX2" fmla="*/ 10019 w 10019"/>
              <a:gd name="connsiteY2" fmla="*/ 10000 h 10000"/>
              <a:gd name="connsiteX3" fmla="*/ 0 w 10019"/>
              <a:gd name="connsiteY3" fmla="*/ 9999 h 10000"/>
              <a:gd name="connsiteX4" fmla="*/ 5516 w 10019"/>
              <a:gd name="connsiteY4" fmla="*/ 0 h 10000"/>
              <a:gd name="connsiteX0" fmla="*/ 5516 w 10003"/>
              <a:gd name="connsiteY0" fmla="*/ 0 h 10000"/>
              <a:gd name="connsiteX1" fmla="*/ 9997 w 10003"/>
              <a:gd name="connsiteY1" fmla="*/ 0 h 10000"/>
              <a:gd name="connsiteX2" fmla="*/ 10003 w 10003"/>
              <a:gd name="connsiteY2" fmla="*/ 10000 h 10000"/>
              <a:gd name="connsiteX3" fmla="*/ 0 w 10003"/>
              <a:gd name="connsiteY3" fmla="*/ 9999 h 10000"/>
              <a:gd name="connsiteX4" fmla="*/ 5516 w 10003"/>
              <a:gd name="connsiteY4" fmla="*/ 0 h 10000"/>
              <a:gd name="connsiteX0" fmla="*/ 5516 w 12871"/>
              <a:gd name="connsiteY0" fmla="*/ 0 h 10000"/>
              <a:gd name="connsiteX1" fmla="*/ 12871 w 12871"/>
              <a:gd name="connsiteY1" fmla="*/ 0 h 10000"/>
              <a:gd name="connsiteX2" fmla="*/ 10003 w 12871"/>
              <a:gd name="connsiteY2" fmla="*/ 10000 h 10000"/>
              <a:gd name="connsiteX3" fmla="*/ 0 w 12871"/>
              <a:gd name="connsiteY3" fmla="*/ 9999 h 10000"/>
              <a:gd name="connsiteX4" fmla="*/ 5516 w 12871"/>
              <a:gd name="connsiteY4" fmla="*/ 0 h 10000"/>
              <a:gd name="connsiteX0" fmla="*/ 5516 w 12877"/>
              <a:gd name="connsiteY0" fmla="*/ 0 h 10000"/>
              <a:gd name="connsiteX1" fmla="*/ 12871 w 12877"/>
              <a:gd name="connsiteY1" fmla="*/ 0 h 10000"/>
              <a:gd name="connsiteX2" fmla="*/ 12877 w 12877"/>
              <a:gd name="connsiteY2" fmla="*/ 10000 h 10000"/>
              <a:gd name="connsiteX3" fmla="*/ 0 w 12877"/>
              <a:gd name="connsiteY3" fmla="*/ 9999 h 10000"/>
              <a:gd name="connsiteX4" fmla="*/ 5516 w 12877"/>
              <a:gd name="connsiteY4" fmla="*/ 0 h 10000"/>
              <a:gd name="connsiteX0" fmla="*/ 5516 w 12877"/>
              <a:gd name="connsiteY0" fmla="*/ 0 h 9999"/>
              <a:gd name="connsiteX1" fmla="*/ 12871 w 12877"/>
              <a:gd name="connsiteY1" fmla="*/ 0 h 9999"/>
              <a:gd name="connsiteX2" fmla="*/ 12877 w 12877"/>
              <a:gd name="connsiteY2" fmla="*/ 9978 h 9999"/>
              <a:gd name="connsiteX3" fmla="*/ 0 w 12877"/>
              <a:gd name="connsiteY3" fmla="*/ 9999 h 9999"/>
              <a:gd name="connsiteX4" fmla="*/ 5516 w 12877"/>
              <a:gd name="connsiteY4" fmla="*/ 0 h 9999"/>
              <a:gd name="connsiteX0" fmla="*/ 4284 w 10000"/>
              <a:gd name="connsiteY0" fmla="*/ 0 h 10000"/>
              <a:gd name="connsiteX1" fmla="*/ 4763 w 10000"/>
              <a:gd name="connsiteY1" fmla="*/ 0 h 10000"/>
              <a:gd name="connsiteX2" fmla="*/ 10000 w 10000"/>
              <a:gd name="connsiteY2" fmla="*/ 9979 h 10000"/>
              <a:gd name="connsiteX3" fmla="*/ 0 w 10000"/>
              <a:gd name="connsiteY3" fmla="*/ 10000 h 10000"/>
              <a:gd name="connsiteX4" fmla="*/ 4284 w 10000"/>
              <a:gd name="connsiteY4" fmla="*/ 0 h 10000"/>
              <a:gd name="connsiteX0" fmla="*/ 4284 w 4763"/>
              <a:gd name="connsiteY0" fmla="*/ 0 h 10021"/>
              <a:gd name="connsiteX1" fmla="*/ 4763 w 4763"/>
              <a:gd name="connsiteY1" fmla="*/ 0 h 10021"/>
              <a:gd name="connsiteX2" fmla="*/ 910 w 4763"/>
              <a:gd name="connsiteY2" fmla="*/ 10021 h 10021"/>
              <a:gd name="connsiteX3" fmla="*/ 0 w 4763"/>
              <a:gd name="connsiteY3" fmla="*/ 10000 h 10021"/>
              <a:gd name="connsiteX4" fmla="*/ 4284 w 4763"/>
              <a:gd name="connsiteY4" fmla="*/ 0 h 10021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91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10000"/>
              <a:gd name="connsiteX1" fmla="*/ 10000 w 10000"/>
              <a:gd name="connsiteY1" fmla="*/ 0 h 10000"/>
              <a:gd name="connsiteX2" fmla="*/ 1781 w 10000"/>
              <a:gd name="connsiteY2" fmla="*/ 10000 h 10000"/>
              <a:gd name="connsiteX3" fmla="*/ 0 w 10000"/>
              <a:gd name="connsiteY3" fmla="*/ 9979 h 10000"/>
              <a:gd name="connsiteX4" fmla="*/ 8994 w 10000"/>
              <a:gd name="connsiteY4" fmla="*/ 0 h 10000"/>
              <a:gd name="connsiteX0" fmla="*/ 8994 w 10000"/>
              <a:gd name="connsiteY0" fmla="*/ 0 h 9979"/>
              <a:gd name="connsiteX1" fmla="*/ 10000 w 10000"/>
              <a:gd name="connsiteY1" fmla="*/ 0 h 9979"/>
              <a:gd name="connsiteX2" fmla="*/ 1554 w 10000"/>
              <a:gd name="connsiteY2" fmla="*/ 9979 h 9979"/>
              <a:gd name="connsiteX3" fmla="*/ 0 w 10000"/>
              <a:gd name="connsiteY3" fmla="*/ 9979 h 9979"/>
              <a:gd name="connsiteX4" fmla="*/ 8994 w 10000"/>
              <a:gd name="connsiteY4" fmla="*/ 0 h 9979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554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92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30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194"/>
              <a:gd name="connsiteY0" fmla="*/ 0 h 10000"/>
              <a:gd name="connsiteX1" fmla="*/ 10194 w 10194"/>
              <a:gd name="connsiteY1" fmla="*/ 0 h 10000"/>
              <a:gd name="connsiteX2" fmla="*/ 1409 w 10194"/>
              <a:gd name="connsiteY2" fmla="*/ 10000 h 10000"/>
              <a:gd name="connsiteX3" fmla="*/ 0 w 10194"/>
              <a:gd name="connsiteY3" fmla="*/ 10000 h 10000"/>
              <a:gd name="connsiteX4" fmla="*/ 8994 w 10194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409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77"/>
              <a:gd name="connsiteY0" fmla="*/ 0 h 10000"/>
              <a:gd name="connsiteX1" fmla="*/ 10277 w 10277"/>
              <a:gd name="connsiteY1" fmla="*/ 0 h 10000"/>
              <a:gd name="connsiteX2" fmla="*/ 1388 w 10277"/>
              <a:gd name="connsiteY2" fmla="*/ 10000 h 10000"/>
              <a:gd name="connsiteX3" fmla="*/ 0 w 10277"/>
              <a:gd name="connsiteY3" fmla="*/ 10000 h 10000"/>
              <a:gd name="connsiteX4" fmla="*/ 8994 w 1027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297"/>
              <a:gd name="connsiteY0" fmla="*/ 0 h 10000"/>
              <a:gd name="connsiteX1" fmla="*/ 10297 w 10297"/>
              <a:gd name="connsiteY1" fmla="*/ 0 h 10000"/>
              <a:gd name="connsiteX2" fmla="*/ 1388 w 10297"/>
              <a:gd name="connsiteY2" fmla="*/ 10000 h 10000"/>
              <a:gd name="connsiteX3" fmla="*/ 0 w 10297"/>
              <a:gd name="connsiteY3" fmla="*/ 10000 h 10000"/>
              <a:gd name="connsiteX4" fmla="*/ 8994 w 1029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17"/>
              <a:gd name="connsiteY0" fmla="*/ 0 h 10000"/>
              <a:gd name="connsiteX1" fmla="*/ 10317 w 10317"/>
              <a:gd name="connsiteY1" fmla="*/ 0 h 10000"/>
              <a:gd name="connsiteX2" fmla="*/ 1388 w 10317"/>
              <a:gd name="connsiteY2" fmla="*/ 10000 h 10000"/>
              <a:gd name="connsiteX3" fmla="*/ 0 w 10317"/>
              <a:gd name="connsiteY3" fmla="*/ 10000 h 10000"/>
              <a:gd name="connsiteX4" fmla="*/ 8994 w 10317"/>
              <a:gd name="connsiteY4" fmla="*/ 0 h 10000"/>
              <a:gd name="connsiteX0" fmla="*/ 8994 w 10327"/>
              <a:gd name="connsiteY0" fmla="*/ 0 h 10000"/>
              <a:gd name="connsiteX1" fmla="*/ 10327 w 10327"/>
              <a:gd name="connsiteY1" fmla="*/ 0 h 10000"/>
              <a:gd name="connsiteX2" fmla="*/ 1388 w 10327"/>
              <a:gd name="connsiteY2" fmla="*/ 10000 h 10000"/>
              <a:gd name="connsiteX3" fmla="*/ 0 w 10327"/>
              <a:gd name="connsiteY3" fmla="*/ 10000 h 10000"/>
              <a:gd name="connsiteX4" fmla="*/ 8994 w 10327"/>
              <a:gd name="connsiteY4" fmla="*/ 0 h 10000"/>
              <a:gd name="connsiteX0" fmla="*/ 8994 w 10337"/>
              <a:gd name="connsiteY0" fmla="*/ 0 h 10000"/>
              <a:gd name="connsiteX1" fmla="*/ 10337 w 10337"/>
              <a:gd name="connsiteY1" fmla="*/ 0 h 10000"/>
              <a:gd name="connsiteX2" fmla="*/ 1388 w 10337"/>
              <a:gd name="connsiteY2" fmla="*/ 10000 h 10000"/>
              <a:gd name="connsiteX3" fmla="*/ 0 w 10337"/>
              <a:gd name="connsiteY3" fmla="*/ 10000 h 10000"/>
              <a:gd name="connsiteX4" fmla="*/ 8994 w 10337"/>
              <a:gd name="connsiteY4" fmla="*/ 0 h 10000"/>
              <a:gd name="connsiteX0" fmla="*/ 7606 w 8949"/>
              <a:gd name="connsiteY0" fmla="*/ 0 h 10000"/>
              <a:gd name="connsiteX1" fmla="*/ 8949 w 8949"/>
              <a:gd name="connsiteY1" fmla="*/ 0 h 10000"/>
              <a:gd name="connsiteX2" fmla="*/ 0 w 8949"/>
              <a:gd name="connsiteY2" fmla="*/ 10000 h 10000"/>
              <a:gd name="connsiteX3" fmla="*/ 5254 w 8949"/>
              <a:gd name="connsiteY3" fmla="*/ 2630 h 10000"/>
              <a:gd name="connsiteX4" fmla="*/ 7606 w 8949"/>
              <a:gd name="connsiteY4" fmla="*/ 0 h 10000"/>
              <a:gd name="connsiteX0" fmla="*/ 2628 w 4129"/>
              <a:gd name="connsiteY0" fmla="*/ 0 h 2657"/>
              <a:gd name="connsiteX1" fmla="*/ 4129 w 4129"/>
              <a:gd name="connsiteY1" fmla="*/ 0 h 2657"/>
              <a:gd name="connsiteX2" fmla="*/ 1646 w 4129"/>
              <a:gd name="connsiteY2" fmla="*/ 2657 h 2657"/>
              <a:gd name="connsiteX3" fmla="*/ 0 w 4129"/>
              <a:gd name="connsiteY3" fmla="*/ 2630 h 2657"/>
              <a:gd name="connsiteX4" fmla="*/ 2628 w 4129"/>
              <a:gd name="connsiteY4" fmla="*/ 0 h 2657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365 w 10000"/>
              <a:gd name="connsiteY0" fmla="*/ 0 h 10000"/>
              <a:gd name="connsiteX1" fmla="*/ 10000 w 10000"/>
              <a:gd name="connsiteY1" fmla="*/ 0 h 10000"/>
              <a:gd name="connsiteX2" fmla="*/ 3986 w 10000"/>
              <a:gd name="connsiteY2" fmla="*/ 10000 h 10000"/>
              <a:gd name="connsiteX3" fmla="*/ 0 w 10000"/>
              <a:gd name="connsiteY3" fmla="*/ 9898 h 10000"/>
              <a:gd name="connsiteX4" fmla="*/ 6365 w 10000"/>
              <a:gd name="connsiteY4" fmla="*/ 0 h 10000"/>
              <a:gd name="connsiteX0" fmla="*/ 6269 w 9904"/>
              <a:gd name="connsiteY0" fmla="*/ 0 h 10000"/>
              <a:gd name="connsiteX1" fmla="*/ 9904 w 9904"/>
              <a:gd name="connsiteY1" fmla="*/ 0 h 10000"/>
              <a:gd name="connsiteX2" fmla="*/ 3890 w 9904"/>
              <a:gd name="connsiteY2" fmla="*/ 10000 h 10000"/>
              <a:gd name="connsiteX3" fmla="*/ 0 w 9904"/>
              <a:gd name="connsiteY3" fmla="*/ 9790 h 10000"/>
              <a:gd name="connsiteX4" fmla="*/ 6269 w 9904"/>
              <a:gd name="connsiteY4" fmla="*/ 0 h 10000"/>
              <a:gd name="connsiteX0" fmla="*/ 6330 w 10000"/>
              <a:gd name="connsiteY0" fmla="*/ 0 h 9790"/>
              <a:gd name="connsiteX1" fmla="*/ 10000 w 10000"/>
              <a:gd name="connsiteY1" fmla="*/ 0 h 9790"/>
              <a:gd name="connsiteX2" fmla="*/ 4049 w 10000"/>
              <a:gd name="connsiteY2" fmla="*/ 9784 h 9790"/>
              <a:gd name="connsiteX3" fmla="*/ 0 w 10000"/>
              <a:gd name="connsiteY3" fmla="*/ 9790 h 9790"/>
              <a:gd name="connsiteX4" fmla="*/ 6330 w 10000"/>
              <a:gd name="connsiteY4" fmla="*/ 0 h 9790"/>
              <a:gd name="connsiteX0" fmla="*/ 6330 w 10000"/>
              <a:gd name="connsiteY0" fmla="*/ 0 h 9994"/>
              <a:gd name="connsiteX1" fmla="*/ 10000 w 10000"/>
              <a:gd name="connsiteY1" fmla="*/ 0 h 9994"/>
              <a:gd name="connsiteX2" fmla="*/ 4049 w 10000"/>
              <a:gd name="connsiteY2" fmla="*/ 9994 h 9994"/>
              <a:gd name="connsiteX3" fmla="*/ 0 w 10000"/>
              <a:gd name="connsiteY3" fmla="*/ 9978 h 9994"/>
              <a:gd name="connsiteX4" fmla="*/ 6330 w 10000"/>
              <a:gd name="connsiteY4" fmla="*/ 0 h 9994"/>
              <a:gd name="connsiteX0" fmla="*/ 6330 w 10000"/>
              <a:gd name="connsiteY0" fmla="*/ 0 h 9984"/>
              <a:gd name="connsiteX1" fmla="*/ 10000 w 10000"/>
              <a:gd name="connsiteY1" fmla="*/ 0 h 9984"/>
              <a:gd name="connsiteX2" fmla="*/ 4049 w 10000"/>
              <a:gd name="connsiteY2" fmla="*/ 9978 h 9984"/>
              <a:gd name="connsiteX3" fmla="*/ 0 w 10000"/>
              <a:gd name="connsiteY3" fmla="*/ 9984 h 9984"/>
              <a:gd name="connsiteX4" fmla="*/ 6330 w 10000"/>
              <a:gd name="connsiteY4" fmla="*/ 0 h 9984"/>
              <a:gd name="connsiteX0" fmla="*/ 6330 w 10000"/>
              <a:gd name="connsiteY0" fmla="*/ 0 h 10000"/>
              <a:gd name="connsiteX1" fmla="*/ 10000 w 10000"/>
              <a:gd name="connsiteY1" fmla="*/ 0 h 10000"/>
              <a:gd name="connsiteX2" fmla="*/ 4049 w 10000"/>
              <a:gd name="connsiteY2" fmla="*/ 9994 h 10000"/>
              <a:gd name="connsiteX3" fmla="*/ 0 w 10000"/>
              <a:gd name="connsiteY3" fmla="*/ 10000 h 10000"/>
              <a:gd name="connsiteX4" fmla="*/ 633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6330" y="0"/>
                </a:moveTo>
                <a:lnTo>
                  <a:pt x="10000" y="0"/>
                </a:lnTo>
                <a:cubicBezTo>
                  <a:pt x="8351" y="2829"/>
                  <a:pt x="5448" y="7802"/>
                  <a:pt x="4049" y="9994"/>
                </a:cubicBezTo>
                <a:lnTo>
                  <a:pt x="0" y="10000"/>
                </a:lnTo>
                <a:lnTo>
                  <a:pt x="6330" y="0"/>
                </a:lnTo>
                <a:close/>
              </a:path>
            </a:pathLst>
          </a:custGeom>
          <a:gradFill>
            <a:gsLst>
              <a:gs pos="85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2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ADEB7C0-1C54-4E9C-AB49-1C22AA97A89D}"/>
              </a:ext>
            </a:extLst>
          </p:cNvPr>
          <p:cNvSpPr/>
          <p:nvPr/>
        </p:nvSpPr>
        <p:spPr>
          <a:xfrm>
            <a:off x="561575" y="575054"/>
            <a:ext cx="2475102" cy="2759117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  <a:gd name="connsiteX0" fmla="*/ 1929353 w 2947321"/>
              <a:gd name="connsiteY0" fmla="*/ 0 h 3306435"/>
              <a:gd name="connsiteX1" fmla="*/ 0 w 2947321"/>
              <a:gd name="connsiteY1" fmla="*/ 3306435 h 3306435"/>
              <a:gd name="connsiteX2" fmla="*/ 1068636 w 2947321"/>
              <a:gd name="connsiteY2" fmla="*/ 3306435 h 3306435"/>
              <a:gd name="connsiteX3" fmla="*/ 2947321 w 2947321"/>
              <a:gd name="connsiteY3" fmla="*/ 1375 h 3306435"/>
              <a:gd name="connsiteX4" fmla="*/ 1929353 w 2947321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68636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  <a:gd name="connsiteX0" fmla="*/ 1929353 w 2966080"/>
              <a:gd name="connsiteY0" fmla="*/ 0 h 3306435"/>
              <a:gd name="connsiteX1" fmla="*/ 0 w 2966080"/>
              <a:gd name="connsiteY1" fmla="*/ 3306435 h 3306435"/>
              <a:gd name="connsiteX2" fmla="*/ 1049877 w 2966080"/>
              <a:gd name="connsiteY2" fmla="*/ 3306435 h 3306435"/>
              <a:gd name="connsiteX3" fmla="*/ 2966080 w 2966080"/>
              <a:gd name="connsiteY3" fmla="*/ 1375 h 3306435"/>
              <a:gd name="connsiteX4" fmla="*/ 1929353 w 2966080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6080" h="3306435">
                <a:moveTo>
                  <a:pt x="1929353" y="0"/>
                </a:moveTo>
                <a:lnTo>
                  <a:pt x="0" y="3306435"/>
                </a:lnTo>
                <a:lnTo>
                  <a:pt x="1049877" y="3306435"/>
                </a:lnTo>
                <a:lnTo>
                  <a:pt x="2966080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25000"/>
                </a:schemeClr>
              </a:gs>
              <a:gs pos="0">
                <a:schemeClr val="accent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0FC7B80-15B8-43B7-BEBC-45BA10675C9A}"/>
              </a:ext>
            </a:extLst>
          </p:cNvPr>
          <p:cNvSpPr/>
          <p:nvPr/>
        </p:nvSpPr>
        <p:spPr>
          <a:xfrm>
            <a:off x="2638560" y="333490"/>
            <a:ext cx="1009515" cy="1150830"/>
          </a:xfrm>
          <a:custGeom>
            <a:avLst/>
            <a:gdLst>
              <a:gd name="connsiteX0" fmla="*/ 1861851 w 2853369"/>
              <a:gd name="connsiteY0" fmla="*/ 0 h 3316077"/>
              <a:gd name="connsiteX1" fmla="*/ 0 w 2853369"/>
              <a:gd name="connsiteY1" fmla="*/ 3316077 h 3316077"/>
              <a:gd name="connsiteX2" fmla="*/ 1068636 w 2853369"/>
              <a:gd name="connsiteY2" fmla="*/ 3316077 h 3316077"/>
              <a:gd name="connsiteX3" fmla="*/ 2853369 w 2853369"/>
              <a:gd name="connsiteY3" fmla="*/ 11017 h 3316077"/>
              <a:gd name="connsiteX4" fmla="*/ 1861851 w 2853369"/>
              <a:gd name="connsiteY4" fmla="*/ 0 h 3316077"/>
              <a:gd name="connsiteX0" fmla="*/ 1861851 w 2900422"/>
              <a:gd name="connsiteY0" fmla="*/ 0 h 3316077"/>
              <a:gd name="connsiteX1" fmla="*/ 0 w 2900422"/>
              <a:gd name="connsiteY1" fmla="*/ 3316077 h 3316077"/>
              <a:gd name="connsiteX2" fmla="*/ 1068636 w 2900422"/>
              <a:gd name="connsiteY2" fmla="*/ 3316077 h 3316077"/>
              <a:gd name="connsiteX3" fmla="*/ 2900422 w 2900422"/>
              <a:gd name="connsiteY3" fmla="*/ 11017 h 3316077"/>
              <a:gd name="connsiteX4" fmla="*/ 1861851 w 2900422"/>
              <a:gd name="connsiteY4" fmla="*/ 0 h 3316077"/>
              <a:gd name="connsiteX0" fmla="*/ 1929353 w 2900422"/>
              <a:gd name="connsiteY0" fmla="*/ 0 h 3306435"/>
              <a:gd name="connsiteX1" fmla="*/ 0 w 2900422"/>
              <a:gd name="connsiteY1" fmla="*/ 3306435 h 3306435"/>
              <a:gd name="connsiteX2" fmla="*/ 1068636 w 2900422"/>
              <a:gd name="connsiteY2" fmla="*/ 3306435 h 3306435"/>
              <a:gd name="connsiteX3" fmla="*/ 2900422 w 2900422"/>
              <a:gd name="connsiteY3" fmla="*/ 1375 h 3306435"/>
              <a:gd name="connsiteX4" fmla="*/ 1929353 w 2900422"/>
              <a:gd name="connsiteY4" fmla="*/ 0 h 330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422" h="3306435">
                <a:moveTo>
                  <a:pt x="1929353" y="0"/>
                </a:moveTo>
                <a:lnTo>
                  <a:pt x="0" y="3306435"/>
                </a:lnTo>
                <a:lnTo>
                  <a:pt x="1068636" y="3306435"/>
                </a:lnTo>
                <a:lnTo>
                  <a:pt x="2900422" y="1375"/>
                </a:lnTo>
                <a:lnTo>
                  <a:pt x="1929353" y="0"/>
                </a:lnTo>
                <a:close/>
              </a:path>
            </a:pathLst>
          </a:custGeom>
          <a:gradFill>
            <a:gsLst>
              <a:gs pos="98148">
                <a:schemeClr val="accent1">
                  <a:alpha val="4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0" name="GRID_RT">
            <a:extLst>
              <a:ext uri="{FF2B5EF4-FFF2-40B4-BE49-F238E27FC236}">
                <a16:creationId xmlns:a16="http://schemas.microsoft.com/office/drawing/2014/main" id="{1C4DEDC1-9741-47E6-9704-D904C79BC08C}"/>
              </a:ext>
            </a:extLst>
          </p:cNvPr>
          <p:cNvGrpSpPr/>
          <p:nvPr/>
        </p:nvGrpSpPr>
        <p:grpSpPr>
          <a:xfrm>
            <a:off x="4390444" y="1480931"/>
            <a:ext cx="4784415" cy="3981120"/>
            <a:chOff x="5791200" y="1447800"/>
            <a:chExt cx="4864941" cy="404812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93E1508-B1F0-4DDA-93A8-2277BDAC9EC8}"/>
                </a:ext>
              </a:extLst>
            </p:cNvPr>
            <p:cNvCxnSpPr>
              <a:cxnSpLocks/>
            </p:cNvCxnSpPr>
            <p:nvPr/>
          </p:nvCxnSpPr>
          <p:spPr>
            <a:xfrm>
              <a:off x="6781800" y="3124200"/>
              <a:ext cx="0" cy="236220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3237F88-3B8A-4698-BE41-0893C7E08F88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>
              <a:off x="8051053" y="1447800"/>
              <a:ext cx="2591536" cy="2157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B88898-5E18-4C30-AB6D-A68102AD8945}"/>
                </a:ext>
              </a:extLst>
            </p:cNvPr>
            <p:cNvCxnSpPr>
              <a:cxnSpLocks/>
            </p:cNvCxnSpPr>
            <p:nvPr/>
          </p:nvCxnSpPr>
          <p:spPr>
            <a:xfrm>
              <a:off x="10210800" y="1447800"/>
              <a:ext cx="0" cy="404812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8F27EC5-88C3-4C7A-B9EB-D6898424A780}"/>
                </a:ext>
              </a:extLst>
            </p:cNvPr>
            <p:cNvCxnSpPr>
              <a:cxnSpLocks/>
            </p:cNvCxnSpPr>
            <p:nvPr/>
          </p:nvCxnSpPr>
          <p:spPr>
            <a:xfrm>
              <a:off x="9525000" y="1447800"/>
              <a:ext cx="0" cy="404812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947431-06C0-4C48-8543-3FD964260C31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0" y="1447800"/>
              <a:ext cx="0" cy="4048124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9AE92E-5E2A-4ACE-BE17-D06D161E9B1E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1447800"/>
              <a:ext cx="0" cy="403860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6581963-7BAF-44B2-AB68-7806ABE073FB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1981200"/>
              <a:ext cx="0" cy="350520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DA3C194-5769-4FE5-BE40-A4892D23678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297680"/>
              <a:ext cx="0" cy="118872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33EE7EF-DD7F-4BF1-8CDD-2AE06AAA88A6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2118994"/>
              <a:ext cx="325118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6B9BB68-D0D5-43BF-BCE8-8C8FA9974358}"/>
                </a:ext>
              </a:extLst>
            </p:cNvPr>
            <p:cNvCxnSpPr>
              <a:cxnSpLocks/>
            </p:cNvCxnSpPr>
            <p:nvPr/>
          </p:nvCxnSpPr>
          <p:spPr>
            <a:xfrm>
              <a:off x="6961702" y="2789466"/>
              <a:ext cx="3694439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A20AE27-6FC4-4283-80B6-D393837E6950}"/>
                </a:ext>
              </a:extLst>
            </p:cNvPr>
            <p:cNvCxnSpPr>
              <a:cxnSpLocks/>
            </p:cNvCxnSpPr>
            <p:nvPr/>
          </p:nvCxnSpPr>
          <p:spPr>
            <a:xfrm>
              <a:off x="6629400" y="3459955"/>
              <a:ext cx="399536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1F0EF3E-9BFB-4943-A9B0-45BFC2520B12}"/>
                </a:ext>
              </a:extLst>
            </p:cNvPr>
            <p:cNvCxnSpPr>
              <a:cxnSpLocks/>
            </p:cNvCxnSpPr>
            <p:nvPr/>
          </p:nvCxnSpPr>
          <p:spPr>
            <a:xfrm>
              <a:off x="6205389" y="4130111"/>
              <a:ext cx="4437200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5806661-34D9-440B-9097-F5514DA4F5E3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800600"/>
              <a:ext cx="4864940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ID_LFT">
            <a:extLst>
              <a:ext uri="{FF2B5EF4-FFF2-40B4-BE49-F238E27FC236}">
                <a16:creationId xmlns:a16="http://schemas.microsoft.com/office/drawing/2014/main" id="{129E5929-1EB7-4781-940C-B2D77BACE9CD}"/>
              </a:ext>
            </a:extLst>
          </p:cNvPr>
          <p:cNvGrpSpPr/>
          <p:nvPr/>
        </p:nvGrpSpPr>
        <p:grpSpPr>
          <a:xfrm>
            <a:off x="-4698" y="1479699"/>
            <a:ext cx="2775251" cy="3968710"/>
            <a:chOff x="-6263" y="1462353"/>
            <a:chExt cx="2813947" cy="402404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EAA648B-0325-4057-A865-84A50FBB8440}"/>
                </a:ext>
              </a:extLst>
            </p:cNvPr>
            <p:cNvCxnSpPr>
              <a:cxnSpLocks/>
            </p:cNvCxnSpPr>
            <p:nvPr/>
          </p:nvCxnSpPr>
          <p:spPr>
            <a:xfrm>
              <a:off x="2736159" y="1462353"/>
              <a:ext cx="0" cy="782372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3EBA204-BA06-4023-B5B2-4605D794700A}"/>
                </a:ext>
              </a:extLst>
            </p:cNvPr>
            <p:cNvCxnSpPr>
              <a:cxnSpLocks/>
            </p:cNvCxnSpPr>
            <p:nvPr/>
          </p:nvCxnSpPr>
          <p:spPr>
            <a:xfrm>
              <a:off x="2050359" y="1462353"/>
              <a:ext cx="0" cy="1941862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A9DAF96-CADF-430C-BF13-C454F1F7D593}"/>
                </a:ext>
              </a:extLst>
            </p:cNvPr>
            <p:cNvCxnSpPr>
              <a:cxnSpLocks/>
            </p:cNvCxnSpPr>
            <p:nvPr/>
          </p:nvCxnSpPr>
          <p:spPr>
            <a:xfrm>
              <a:off x="1364559" y="1462353"/>
              <a:ext cx="0" cy="3092806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C35CF52-91B5-4ED1-BFF5-FE57A2CAA42A}"/>
                </a:ext>
              </a:extLst>
            </p:cNvPr>
            <p:cNvCxnSpPr>
              <a:cxnSpLocks/>
            </p:cNvCxnSpPr>
            <p:nvPr/>
          </p:nvCxnSpPr>
          <p:spPr>
            <a:xfrm>
              <a:off x="-6263" y="2130792"/>
              <a:ext cx="2813947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E00641B-A70F-4A00-8226-EBF0EE4192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01264"/>
              <a:ext cx="2406650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CC21B26-E5E0-494D-B0CD-802680B61927}"/>
                </a:ext>
              </a:extLst>
            </p:cNvPr>
            <p:cNvCxnSpPr>
              <a:cxnSpLocks/>
            </p:cNvCxnSpPr>
            <p:nvPr/>
          </p:nvCxnSpPr>
          <p:spPr>
            <a:xfrm>
              <a:off x="-6263" y="3471753"/>
              <a:ext cx="2016038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BCAF6C9-786F-4AE5-B2A2-9690599C1A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129209"/>
              <a:ext cx="1600200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7325B84-FBFC-4E57-BA96-E057A372FFCD}"/>
                </a:ext>
              </a:extLst>
            </p:cNvPr>
            <p:cNvCxnSpPr>
              <a:cxnSpLocks/>
            </p:cNvCxnSpPr>
            <p:nvPr/>
          </p:nvCxnSpPr>
          <p:spPr>
            <a:xfrm>
              <a:off x="-6263" y="4799698"/>
              <a:ext cx="1225463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A6A4CE8-EF2E-4555-8F03-BF218BAD116C}"/>
                </a:ext>
              </a:extLst>
            </p:cNvPr>
            <p:cNvCxnSpPr>
              <a:cxnSpLocks/>
            </p:cNvCxnSpPr>
            <p:nvPr/>
          </p:nvCxnSpPr>
          <p:spPr>
            <a:xfrm>
              <a:off x="678759" y="1514492"/>
              <a:ext cx="0" cy="3971908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CFA57F19-91A0-420E-9040-311374A84303}"/>
              </a:ext>
            </a:extLst>
          </p:cNvPr>
          <p:cNvSpPr/>
          <p:nvPr/>
        </p:nvSpPr>
        <p:spPr>
          <a:xfrm>
            <a:off x="6724466" y="1486628"/>
            <a:ext cx="674449" cy="659064"/>
          </a:xfrm>
          <a:prstGeom prst="rect">
            <a:avLst/>
          </a:prstGeom>
          <a:noFill/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296F384-82F6-4554-82E8-37732D58FB9D}"/>
              </a:ext>
            </a:extLst>
          </p:cNvPr>
          <p:cNvSpPr/>
          <p:nvPr/>
        </p:nvSpPr>
        <p:spPr>
          <a:xfrm>
            <a:off x="8062564" y="2130198"/>
            <a:ext cx="674449" cy="656463"/>
          </a:xfrm>
          <a:prstGeom prst="rect">
            <a:avLst/>
          </a:prstGeom>
          <a:noFill/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D322172-6BB8-4978-840F-51018C27DEC1}"/>
              </a:ext>
            </a:extLst>
          </p:cNvPr>
          <p:cNvSpPr/>
          <p:nvPr/>
        </p:nvSpPr>
        <p:spPr>
          <a:xfrm>
            <a:off x="1350729" y="2141453"/>
            <a:ext cx="676369" cy="660940"/>
          </a:xfrm>
          <a:prstGeom prst="rect">
            <a:avLst/>
          </a:prstGeom>
          <a:noFill/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1933902-72E1-4690-BE36-22FBD7F6AD86}"/>
              </a:ext>
            </a:extLst>
          </p:cNvPr>
          <p:cNvSpPr/>
          <p:nvPr/>
        </p:nvSpPr>
        <p:spPr>
          <a:xfrm>
            <a:off x="7384770" y="4114800"/>
            <a:ext cx="674449" cy="656463"/>
          </a:xfrm>
          <a:prstGeom prst="rect">
            <a:avLst/>
          </a:prstGeom>
          <a:noFill/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D27411A-5F05-406D-AA92-F8F3B66999AC}"/>
              </a:ext>
            </a:extLst>
          </p:cNvPr>
          <p:cNvSpPr/>
          <p:nvPr/>
        </p:nvSpPr>
        <p:spPr>
          <a:xfrm>
            <a:off x="-1" y="1484581"/>
            <a:ext cx="676369" cy="660940"/>
          </a:xfrm>
          <a:prstGeom prst="rect">
            <a:avLst/>
          </a:prstGeom>
          <a:noFill/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1766D5-1262-439F-9905-6D5045913B96}"/>
              </a:ext>
            </a:extLst>
          </p:cNvPr>
          <p:cNvSpPr txBox="1"/>
          <p:nvPr/>
        </p:nvSpPr>
        <p:spPr>
          <a:xfrm>
            <a:off x="2143291" y="2438400"/>
            <a:ext cx="485742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500" b="1" spc="375" dirty="0">
                <a:latin typeface="Abadi" panose="020B0604020104020204" pitchFamily="34" charset="0"/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12C38E-1A4B-43D8-893F-3769AF6822D9}"/>
              </a:ext>
            </a:extLst>
          </p:cNvPr>
          <p:cNvSpPr txBox="1"/>
          <p:nvPr/>
        </p:nvSpPr>
        <p:spPr>
          <a:xfrm>
            <a:off x="3622431" y="5536445"/>
            <a:ext cx="483333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b="1" spc="1125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StandingTrue.com</a:t>
            </a: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05DF45FA-7EE4-4C72-8FB8-CEFBBEAB2A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69" y="2018726"/>
            <a:ext cx="944637" cy="5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" grpId="0" animBg="1"/>
      <p:bldP spid="32" grpId="0" animBg="1"/>
      <p:bldP spid="17" grpId="0" animBg="1"/>
      <p:bldP spid="5" grpId="0" animBg="1"/>
      <p:bldP spid="21" grpId="0" animBg="1"/>
      <p:bldP spid="22" grpId="0" animBg="1"/>
      <p:bldP spid="25" grpId="0" animBg="1"/>
      <p:bldP spid="29" grpId="0" animBg="1"/>
      <p:bldP spid="34" grpId="0" animBg="1"/>
      <p:bldP spid="35" grpId="0" animBg="1"/>
      <p:bldP spid="36" grpId="0" animBg="1"/>
      <p:bldP spid="38" grpId="0" animBg="1"/>
      <p:bldP spid="44" grpId="0" animBg="1"/>
      <p:bldP spid="89" grpId="0" animBg="1"/>
      <p:bldP spid="112" grpId="0" animBg="1"/>
      <p:bldP spid="165" grpId="0" animBg="1"/>
      <p:bldP spid="113" grpId="0" animBg="1"/>
      <p:bldP spid="149" grpId="0" animBg="1"/>
      <p:bldP spid="23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Lucid_Gri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D8EA3"/>
      </a:accent1>
      <a:accent2>
        <a:srgbClr val="333333"/>
      </a:accent2>
      <a:accent3>
        <a:srgbClr val="333399"/>
      </a:accent3>
      <a:accent4>
        <a:srgbClr val="5F5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30268</TotalTime>
  <Words>973</Words>
  <Application>Microsoft Office PowerPoint</Application>
  <PresentationFormat>On-screen Show (4:3)</PresentationFormat>
  <Paragraphs>128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</vt:lpstr>
      <vt:lpstr>Calibri</vt:lpstr>
      <vt:lpstr>Arial</vt:lpstr>
      <vt:lpstr>Boulder</vt:lpstr>
      <vt:lpstr>Tahoma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PresenterMedia.com</dc:creator>
  <cp:lastModifiedBy>James Steel</cp:lastModifiedBy>
  <cp:revision>537</cp:revision>
  <dcterms:created xsi:type="dcterms:W3CDTF">2011-08-01T21:17:50Z</dcterms:created>
  <dcterms:modified xsi:type="dcterms:W3CDTF">2021-02-19T22:06:30Z</dcterms:modified>
</cp:coreProperties>
</file>